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74" r:id="rId3"/>
    <p:sldId id="262" r:id="rId4"/>
    <p:sldId id="272" r:id="rId5"/>
    <p:sldId id="258" r:id="rId6"/>
    <p:sldId id="270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98EBB-AB26-4DF3-A4C4-357146BA389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6A52E20-E422-4D38-9D58-F41B72E92479}">
      <dgm:prSet phldrT="[Text]"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Core Competencies</a:t>
          </a:r>
          <a:endParaRPr lang="en-US" b="1" dirty="0">
            <a:solidFill>
              <a:schemeClr val="tx1"/>
            </a:solidFill>
          </a:endParaRPr>
        </a:p>
      </dgm:t>
    </dgm:pt>
    <dgm:pt modelId="{EF5633C1-20DD-4F5B-86BA-59095E73568A}" type="parTrans" cxnId="{45B9550A-2C19-4E2F-822A-DE74B968205F}">
      <dgm:prSet/>
      <dgm:spPr/>
      <dgm:t>
        <a:bodyPr/>
        <a:lstStyle/>
        <a:p>
          <a:endParaRPr lang="en-US"/>
        </a:p>
      </dgm:t>
    </dgm:pt>
    <dgm:pt modelId="{6DF57A97-493E-4D28-919E-1592FC52BE47}" type="sibTrans" cxnId="{45B9550A-2C19-4E2F-822A-DE74B968205F}">
      <dgm:prSet/>
      <dgm:spPr/>
      <dgm:t>
        <a:bodyPr/>
        <a:lstStyle/>
        <a:p>
          <a:endParaRPr lang="en-US"/>
        </a:p>
      </dgm:t>
    </dgm:pt>
    <dgm:pt modelId="{F0B26345-CBB4-4E2E-8FA6-14CBD422853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CA" sz="1800" b="1" dirty="0">
              <a:solidFill>
                <a:schemeClr val="tx1"/>
              </a:solidFill>
            </a:rPr>
            <a:t>Communication</a:t>
          </a:r>
          <a:endParaRPr lang="en-US" sz="1800" b="1" dirty="0">
            <a:solidFill>
              <a:schemeClr val="tx1"/>
            </a:solidFill>
          </a:endParaRPr>
        </a:p>
      </dgm:t>
    </dgm:pt>
    <dgm:pt modelId="{BA014A31-F031-46E1-BD4C-C903D9FCD624}" type="parTrans" cxnId="{BB16207F-BFFE-4167-BE91-5ACB4AD8A307}">
      <dgm:prSet/>
      <dgm:spPr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0E9BE42-6986-4742-BD02-ED876340DB46}" type="sibTrans" cxnId="{BB16207F-BFFE-4167-BE91-5ACB4AD8A307}">
      <dgm:prSet/>
      <dgm:spPr/>
      <dgm:t>
        <a:bodyPr/>
        <a:lstStyle/>
        <a:p>
          <a:endParaRPr lang="en-US"/>
        </a:p>
      </dgm:t>
    </dgm:pt>
    <dgm:pt modelId="{A281FB4C-8AA4-4EA2-82B2-1B7B30A7BBB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CA" sz="1800" b="1" dirty="0">
              <a:solidFill>
                <a:schemeClr val="tx1"/>
              </a:solidFill>
            </a:rPr>
            <a:t>Thinking</a:t>
          </a:r>
          <a:endParaRPr lang="en-US" sz="1800" b="1" dirty="0">
            <a:solidFill>
              <a:schemeClr val="tx1"/>
            </a:solidFill>
          </a:endParaRPr>
        </a:p>
      </dgm:t>
    </dgm:pt>
    <dgm:pt modelId="{A0BC4A1F-49D7-4465-8EF4-B0334850A178}" type="parTrans" cxnId="{DC3125BB-3421-48EF-9B63-BBDC624CC986}">
      <dgm:prSet/>
      <dgm:spPr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4519B15-F200-4BA6-B724-DD2F9D8B80DB}" type="sibTrans" cxnId="{DC3125BB-3421-48EF-9B63-BBDC624CC986}">
      <dgm:prSet/>
      <dgm:spPr/>
      <dgm:t>
        <a:bodyPr/>
        <a:lstStyle/>
        <a:p>
          <a:endParaRPr lang="en-US"/>
        </a:p>
      </dgm:t>
    </dgm:pt>
    <dgm:pt modelId="{CE51196A-202A-4F8C-9C85-2D65A2B5697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CA" sz="1800" b="1" dirty="0">
              <a:solidFill>
                <a:schemeClr val="tx1"/>
              </a:solidFill>
            </a:rPr>
            <a:t>Personal and Social Responsibility</a:t>
          </a:r>
          <a:endParaRPr lang="en-US" sz="1800" b="1" dirty="0">
            <a:solidFill>
              <a:schemeClr val="tx1"/>
            </a:solidFill>
          </a:endParaRPr>
        </a:p>
      </dgm:t>
    </dgm:pt>
    <dgm:pt modelId="{352032B7-6738-4AD5-AF2A-45970DAF9772}" type="parTrans" cxnId="{8F4B073F-AAAD-4909-BA16-431AA1A2BD86}">
      <dgm:prSet/>
      <dgm:spPr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3C1FF63-6498-4A87-8792-1613B91B530E}" type="sibTrans" cxnId="{8F4B073F-AAAD-4909-BA16-431AA1A2BD86}">
      <dgm:prSet/>
      <dgm:spPr/>
      <dgm:t>
        <a:bodyPr/>
        <a:lstStyle/>
        <a:p>
          <a:endParaRPr lang="en-US"/>
        </a:p>
      </dgm:t>
    </dgm:pt>
    <dgm:pt modelId="{C2BA3C71-ADD3-4EA0-BD0E-18313A5E6DF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sz="1400" b="1" dirty="0">
              <a:solidFill>
                <a:schemeClr val="tx1"/>
              </a:solidFill>
            </a:rPr>
            <a:t>Positive Personal and Cultural Identity</a:t>
          </a:r>
          <a:endParaRPr lang="en-US" sz="1400" b="1" dirty="0">
            <a:solidFill>
              <a:schemeClr val="tx1"/>
            </a:solidFill>
          </a:endParaRPr>
        </a:p>
      </dgm:t>
    </dgm:pt>
    <dgm:pt modelId="{C943FA18-2C7F-4EC2-8FB9-87E9575EC28D}" type="parTrans" cxnId="{3A9EE83B-D799-44B1-B38C-3650D33170EB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F0A9F447-B17F-47E2-8784-206DAA2026FA}" type="sibTrans" cxnId="{3A9EE83B-D799-44B1-B38C-3650D33170EB}">
      <dgm:prSet/>
      <dgm:spPr/>
      <dgm:t>
        <a:bodyPr/>
        <a:lstStyle/>
        <a:p>
          <a:endParaRPr lang="en-US"/>
        </a:p>
      </dgm:t>
    </dgm:pt>
    <dgm:pt modelId="{B91DEF3E-5DAB-439D-BED5-027A01B8BBF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sz="1400" b="1" dirty="0">
              <a:solidFill>
                <a:schemeClr val="tx1"/>
              </a:solidFill>
            </a:rPr>
            <a:t>Personal Awareness and Responsibility</a:t>
          </a:r>
          <a:endParaRPr lang="en-US" sz="1400" b="1" dirty="0">
            <a:solidFill>
              <a:schemeClr val="tx1"/>
            </a:solidFill>
          </a:endParaRPr>
        </a:p>
      </dgm:t>
    </dgm:pt>
    <dgm:pt modelId="{06352FE5-64AD-43D2-A5B7-5F1CDD068DCE}" type="parTrans" cxnId="{AB1F6681-FA7A-4793-8CAD-37D7A0D40B42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6A54E1A-D8A0-4688-9807-C697FB08EE11}" type="sibTrans" cxnId="{AB1F6681-FA7A-4793-8CAD-37D7A0D40B42}">
      <dgm:prSet/>
      <dgm:spPr/>
      <dgm:t>
        <a:bodyPr/>
        <a:lstStyle/>
        <a:p>
          <a:endParaRPr lang="en-US"/>
        </a:p>
      </dgm:t>
    </dgm:pt>
    <dgm:pt modelId="{7D02414D-2604-4921-9CEE-407A9E10CFD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sz="1400" b="1" dirty="0">
              <a:solidFill>
                <a:schemeClr val="tx1"/>
              </a:solidFill>
            </a:rPr>
            <a:t>Social Responsibility</a:t>
          </a:r>
          <a:endParaRPr lang="en-US" sz="1400" b="1" dirty="0">
            <a:solidFill>
              <a:schemeClr val="tx1"/>
            </a:solidFill>
          </a:endParaRPr>
        </a:p>
      </dgm:t>
    </dgm:pt>
    <dgm:pt modelId="{C51223E4-C8D6-4B40-88C2-CB6E8E53C7DA}" type="parTrans" cxnId="{E2390614-E41D-4DE1-B5F5-BFC1D086F8BC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7E2241AE-2152-423E-862E-D73A8026359C}" type="sibTrans" cxnId="{E2390614-E41D-4DE1-B5F5-BFC1D086F8BC}">
      <dgm:prSet/>
      <dgm:spPr/>
      <dgm:t>
        <a:bodyPr/>
        <a:lstStyle/>
        <a:p>
          <a:endParaRPr lang="en-US"/>
        </a:p>
      </dgm:t>
    </dgm:pt>
    <dgm:pt modelId="{EB0C00D1-DF50-40EF-8147-2C1C0A973272}">
      <dgm:prSet phldrT="[Text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CA" b="1" dirty="0">
              <a:solidFill>
                <a:schemeClr val="tx1"/>
              </a:solidFill>
            </a:rPr>
            <a:t>Creative Thinking</a:t>
          </a:r>
          <a:endParaRPr lang="en-US" b="1" dirty="0">
            <a:solidFill>
              <a:schemeClr val="tx1"/>
            </a:solidFill>
          </a:endParaRPr>
        </a:p>
      </dgm:t>
    </dgm:pt>
    <dgm:pt modelId="{538C6841-60F8-40EB-9819-2881B84ACC40}" type="parTrans" cxnId="{64C485E5-CFED-40FA-9D9A-586178C70FA6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8C3B65C-FC82-4866-93D4-434B96D6E4CB}" type="sibTrans" cxnId="{64C485E5-CFED-40FA-9D9A-586178C70FA6}">
      <dgm:prSet/>
      <dgm:spPr/>
      <dgm:t>
        <a:bodyPr/>
        <a:lstStyle/>
        <a:p>
          <a:endParaRPr lang="en-US"/>
        </a:p>
      </dgm:t>
    </dgm:pt>
    <dgm:pt modelId="{7227694E-CA53-43EF-801B-B09D90829A83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b="1" dirty="0">
              <a:solidFill>
                <a:schemeClr val="tx1"/>
              </a:solidFill>
            </a:rPr>
            <a:t>Critical Thinking</a:t>
          </a:r>
          <a:endParaRPr lang="en-US" b="1" dirty="0">
            <a:solidFill>
              <a:schemeClr val="tx1"/>
            </a:solidFill>
          </a:endParaRPr>
        </a:p>
      </dgm:t>
    </dgm:pt>
    <dgm:pt modelId="{1EE2A394-0C45-41A3-AFFC-D3CFC99C1257}" type="parTrans" cxnId="{BE43C395-98ED-4D0F-8838-00A1837D1708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406C522B-93D7-4F37-A187-997A22F718CA}" type="sibTrans" cxnId="{BE43C395-98ED-4D0F-8838-00A1837D1708}">
      <dgm:prSet/>
      <dgm:spPr/>
      <dgm:t>
        <a:bodyPr/>
        <a:lstStyle/>
        <a:p>
          <a:endParaRPr lang="en-US"/>
        </a:p>
      </dgm:t>
    </dgm:pt>
    <dgm:pt modelId="{4CA234FC-FB62-4B76-84AA-93AC4937162F}" type="pres">
      <dgm:prSet presAssocID="{E3398EBB-AB26-4DF3-A4C4-357146BA389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9FE393-48D8-408C-BE16-4BCF35AEDCD8}" type="pres">
      <dgm:prSet presAssocID="{A6A52E20-E422-4D38-9D58-F41B72E92479}" presName="textCenter" presStyleLbl="node1" presStyleIdx="0" presStyleCnt="9" custScaleX="217813" custScaleY="142621"/>
      <dgm:spPr/>
      <dgm:t>
        <a:bodyPr/>
        <a:lstStyle/>
        <a:p>
          <a:endParaRPr lang="en-US"/>
        </a:p>
      </dgm:t>
    </dgm:pt>
    <dgm:pt modelId="{B41F2910-852C-4475-B77D-85E289634036}" type="pres">
      <dgm:prSet presAssocID="{A6A52E20-E422-4D38-9D58-F41B72E92479}" presName="cycle_1" presStyleCnt="0"/>
      <dgm:spPr/>
    </dgm:pt>
    <dgm:pt modelId="{9DAF18A9-8966-428F-BAF7-7BAC881B9E38}" type="pres">
      <dgm:prSet presAssocID="{F0B26345-CBB4-4E2E-8FA6-14CBD422853E}" presName="childCenter1" presStyleLbl="node1" presStyleIdx="1" presStyleCnt="9" custScaleX="368183" custScaleY="153443" custLinFactX="299" custLinFactY="31988" custLinFactNeighborX="100000" custLinFactNeighborY="100000"/>
      <dgm:spPr/>
      <dgm:t>
        <a:bodyPr/>
        <a:lstStyle/>
        <a:p>
          <a:endParaRPr lang="en-US"/>
        </a:p>
      </dgm:t>
    </dgm:pt>
    <dgm:pt modelId="{BFAE1A2E-B62F-4F9C-A658-A09F836E0199}" type="pres">
      <dgm:prSet presAssocID="{BA014A31-F031-46E1-BD4C-C903D9FCD624}" presName="Name144" presStyleLbl="parChTrans1D2" presStyleIdx="0" presStyleCnt="3"/>
      <dgm:spPr/>
      <dgm:t>
        <a:bodyPr/>
        <a:lstStyle/>
        <a:p>
          <a:endParaRPr lang="en-US"/>
        </a:p>
      </dgm:t>
    </dgm:pt>
    <dgm:pt modelId="{2B837768-154B-4739-82FC-AE59786A3E16}" type="pres">
      <dgm:prSet presAssocID="{A6A52E20-E422-4D38-9D58-F41B72E92479}" presName="cycle_2" presStyleCnt="0"/>
      <dgm:spPr/>
    </dgm:pt>
    <dgm:pt modelId="{D8E1AF65-8C65-4CF6-8437-1F468971962B}" type="pres">
      <dgm:prSet presAssocID="{A281FB4C-8AA4-4EA2-82B2-1B7B30A7BBB9}" presName="childCenter2" presStyleLbl="node1" presStyleIdx="2" presStyleCnt="9" custScaleX="202548" custLinFactNeighborX="59793" custLinFactNeighborY="-81562"/>
      <dgm:spPr/>
      <dgm:t>
        <a:bodyPr/>
        <a:lstStyle/>
        <a:p>
          <a:endParaRPr lang="en-US"/>
        </a:p>
      </dgm:t>
    </dgm:pt>
    <dgm:pt modelId="{83DBBD97-B08A-46DE-9275-9C8293B520DE}" type="pres">
      <dgm:prSet presAssocID="{538C6841-60F8-40EB-9819-2881B84ACC40}" presName="Name218" presStyleLbl="parChTrans1D3" presStyleIdx="0" presStyleCnt="5"/>
      <dgm:spPr/>
      <dgm:t>
        <a:bodyPr/>
        <a:lstStyle/>
        <a:p>
          <a:endParaRPr lang="en-US"/>
        </a:p>
      </dgm:t>
    </dgm:pt>
    <dgm:pt modelId="{CD7043A9-04DD-4980-9000-25C4AF19B56E}" type="pres">
      <dgm:prSet presAssocID="{EB0C00D1-DF50-40EF-8147-2C1C0A973272}" presName="text2" presStyleLbl="node1" presStyleIdx="3" presStyleCnt="9" custRadScaleRad="297191" custRadScaleInc="-32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73375-BB29-41A3-835C-056825554E01}" type="pres">
      <dgm:prSet presAssocID="{1EE2A394-0C45-41A3-AFFC-D3CFC99C1257}" presName="Name218" presStyleLbl="parChTrans1D3" presStyleIdx="1" presStyleCnt="5"/>
      <dgm:spPr/>
      <dgm:t>
        <a:bodyPr/>
        <a:lstStyle/>
        <a:p>
          <a:endParaRPr lang="en-US"/>
        </a:p>
      </dgm:t>
    </dgm:pt>
    <dgm:pt modelId="{7A079068-3B2E-4427-A235-3FBAE9E8C719}" type="pres">
      <dgm:prSet presAssocID="{7227694E-CA53-43EF-801B-B09D90829A83}" presName="text2" presStyleLbl="node1" presStyleIdx="4" presStyleCnt="9" custRadScaleRad="196588" custRadScaleInc="-112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A3E6A-55F9-4C5B-9DBA-77C9B3539CD5}" type="pres">
      <dgm:prSet presAssocID="{A0BC4A1F-49D7-4465-8EF4-B0334850A178}" presName="Name221" presStyleLbl="parChTrans1D2" presStyleIdx="1" presStyleCnt="3"/>
      <dgm:spPr/>
      <dgm:t>
        <a:bodyPr/>
        <a:lstStyle/>
        <a:p>
          <a:endParaRPr lang="en-US"/>
        </a:p>
      </dgm:t>
    </dgm:pt>
    <dgm:pt modelId="{83B6743F-9FE7-4D13-A0E9-252EBBBB7B37}" type="pres">
      <dgm:prSet presAssocID="{A6A52E20-E422-4D38-9D58-F41B72E92479}" presName="cycle_3" presStyleCnt="0"/>
      <dgm:spPr/>
    </dgm:pt>
    <dgm:pt modelId="{FE9A0790-2410-4499-A37C-7C07E34F462D}" type="pres">
      <dgm:prSet presAssocID="{CE51196A-202A-4F8C-9C85-2D65A2B56972}" presName="childCenter3" presStyleLbl="node1" presStyleIdx="5" presStyleCnt="9" custScaleX="241582" custScaleY="174017" custLinFactNeighborX="-60975" custLinFactNeighborY="-29590"/>
      <dgm:spPr/>
      <dgm:t>
        <a:bodyPr/>
        <a:lstStyle/>
        <a:p>
          <a:endParaRPr lang="en-US"/>
        </a:p>
      </dgm:t>
    </dgm:pt>
    <dgm:pt modelId="{7054347A-FDBE-4CC7-87EC-AE13947C789D}" type="pres">
      <dgm:prSet presAssocID="{C943FA18-2C7F-4EC2-8FB9-87E9575EC28D}" presName="Name285" presStyleLbl="parChTrans1D3" presStyleIdx="2" presStyleCnt="5"/>
      <dgm:spPr/>
      <dgm:t>
        <a:bodyPr/>
        <a:lstStyle/>
        <a:p>
          <a:endParaRPr lang="en-US"/>
        </a:p>
      </dgm:t>
    </dgm:pt>
    <dgm:pt modelId="{87D1817A-9C7A-4CAE-B3EE-0480BEA7C92B}" type="pres">
      <dgm:prSet presAssocID="{C2BA3C71-ADD3-4EA0-BD0E-18313A5E6DF2}" presName="text3" presStyleLbl="node1" presStyleIdx="6" presStyleCnt="9" custScaleX="210837" custRadScaleRad="189553" custRadScaleInc="177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19EEB-1D8C-4856-9C3F-9F05FDD46F3A}" type="pres">
      <dgm:prSet presAssocID="{06352FE5-64AD-43D2-A5B7-5F1CDD068DCE}" presName="Name285" presStyleLbl="parChTrans1D3" presStyleIdx="3" presStyleCnt="5"/>
      <dgm:spPr/>
      <dgm:t>
        <a:bodyPr/>
        <a:lstStyle/>
        <a:p>
          <a:endParaRPr lang="en-US"/>
        </a:p>
      </dgm:t>
    </dgm:pt>
    <dgm:pt modelId="{AC53B0B3-ED2D-476E-B650-30FC069257E0}" type="pres">
      <dgm:prSet presAssocID="{B91DEF3E-5DAB-439D-BED5-027A01B8BBF5}" presName="text3" presStyleLbl="node1" presStyleIdx="7" presStyleCnt="9" custScaleX="211956" custRadScaleRad="207237" custRadScaleInc="148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CCEC3-62E3-40E7-8B7B-BD486AEF4A23}" type="pres">
      <dgm:prSet presAssocID="{C51223E4-C8D6-4B40-88C2-CB6E8E53C7DA}" presName="Name285" presStyleLbl="parChTrans1D3" presStyleIdx="4" presStyleCnt="5"/>
      <dgm:spPr/>
      <dgm:t>
        <a:bodyPr/>
        <a:lstStyle/>
        <a:p>
          <a:endParaRPr lang="en-US"/>
        </a:p>
      </dgm:t>
    </dgm:pt>
    <dgm:pt modelId="{1E416221-BD15-4911-BBBE-886EACFAF6D2}" type="pres">
      <dgm:prSet presAssocID="{7D02414D-2604-4921-9CEE-407A9E10CFDE}" presName="text3" presStyleLbl="node1" presStyleIdx="8" presStyleCnt="9" custScaleX="152752" custRadScaleRad="288513" custRadScaleInc="-48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BFD63-9648-4ED1-91CF-FD14D0D73FEC}" type="pres">
      <dgm:prSet presAssocID="{352032B7-6738-4AD5-AF2A-45970DAF9772}" presName="Name288" presStyleLbl="parChTrans1D2" presStyleIdx="2" presStyleCnt="3"/>
      <dgm:spPr/>
      <dgm:t>
        <a:bodyPr/>
        <a:lstStyle/>
        <a:p>
          <a:endParaRPr lang="en-US"/>
        </a:p>
      </dgm:t>
    </dgm:pt>
  </dgm:ptLst>
  <dgm:cxnLst>
    <dgm:cxn modelId="{8CE879CB-D040-4EDF-8D7B-517A7386DAA6}" type="presOf" srcId="{EB0C00D1-DF50-40EF-8147-2C1C0A973272}" destId="{CD7043A9-04DD-4980-9000-25C4AF19B56E}" srcOrd="0" destOrd="0" presId="urn:microsoft.com/office/officeart/2008/layout/RadialCluster"/>
    <dgm:cxn modelId="{E2390614-E41D-4DE1-B5F5-BFC1D086F8BC}" srcId="{CE51196A-202A-4F8C-9C85-2D65A2B56972}" destId="{7D02414D-2604-4921-9CEE-407A9E10CFDE}" srcOrd="2" destOrd="0" parTransId="{C51223E4-C8D6-4B40-88C2-CB6E8E53C7DA}" sibTransId="{7E2241AE-2152-423E-862E-D73A8026359C}"/>
    <dgm:cxn modelId="{DC3125BB-3421-48EF-9B63-BBDC624CC986}" srcId="{A6A52E20-E422-4D38-9D58-F41B72E92479}" destId="{A281FB4C-8AA4-4EA2-82B2-1B7B30A7BBB9}" srcOrd="1" destOrd="0" parTransId="{A0BC4A1F-49D7-4465-8EF4-B0334850A178}" sibTransId="{A4519B15-F200-4BA6-B724-DD2F9D8B80DB}"/>
    <dgm:cxn modelId="{58DB6FBA-7744-40EC-ACF7-2575189A2CD6}" type="presOf" srcId="{06352FE5-64AD-43D2-A5B7-5F1CDD068DCE}" destId="{67419EEB-1D8C-4856-9C3F-9F05FDD46F3A}" srcOrd="0" destOrd="0" presId="urn:microsoft.com/office/officeart/2008/layout/RadialCluster"/>
    <dgm:cxn modelId="{BB27CF1C-0F10-45D7-9EE6-A83C20F7C871}" type="presOf" srcId="{352032B7-6738-4AD5-AF2A-45970DAF9772}" destId="{D83BFD63-9648-4ED1-91CF-FD14D0D73FEC}" srcOrd="0" destOrd="0" presId="urn:microsoft.com/office/officeart/2008/layout/RadialCluster"/>
    <dgm:cxn modelId="{3A9EE83B-D799-44B1-B38C-3650D33170EB}" srcId="{CE51196A-202A-4F8C-9C85-2D65A2B56972}" destId="{C2BA3C71-ADD3-4EA0-BD0E-18313A5E6DF2}" srcOrd="0" destOrd="0" parTransId="{C943FA18-2C7F-4EC2-8FB9-87E9575EC28D}" sibTransId="{F0A9F447-B17F-47E2-8784-206DAA2026FA}"/>
    <dgm:cxn modelId="{BE43C395-98ED-4D0F-8838-00A1837D1708}" srcId="{A281FB4C-8AA4-4EA2-82B2-1B7B30A7BBB9}" destId="{7227694E-CA53-43EF-801B-B09D90829A83}" srcOrd="1" destOrd="0" parTransId="{1EE2A394-0C45-41A3-AFFC-D3CFC99C1257}" sibTransId="{406C522B-93D7-4F37-A187-997A22F718CA}"/>
    <dgm:cxn modelId="{550D6587-6AFA-402C-BDBC-3BB8EDBE66C9}" type="presOf" srcId="{A6A52E20-E422-4D38-9D58-F41B72E92479}" destId="{899FE393-48D8-408C-BE16-4BCF35AEDCD8}" srcOrd="0" destOrd="0" presId="urn:microsoft.com/office/officeart/2008/layout/RadialCluster"/>
    <dgm:cxn modelId="{F12A34D3-7F94-4C4F-96B3-A64495B1EACB}" type="presOf" srcId="{7D02414D-2604-4921-9CEE-407A9E10CFDE}" destId="{1E416221-BD15-4911-BBBE-886EACFAF6D2}" srcOrd="0" destOrd="0" presId="urn:microsoft.com/office/officeart/2008/layout/RadialCluster"/>
    <dgm:cxn modelId="{A90FA243-6313-43CD-92C5-BAA488852CB4}" type="presOf" srcId="{CE51196A-202A-4F8C-9C85-2D65A2B56972}" destId="{FE9A0790-2410-4499-A37C-7C07E34F462D}" srcOrd="0" destOrd="0" presId="urn:microsoft.com/office/officeart/2008/layout/RadialCluster"/>
    <dgm:cxn modelId="{AC9E29A8-77AA-48A3-B0A9-FC6F17BE9DDE}" type="presOf" srcId="{538C6841-60F8-40EB-9819-2881B84ACC40}" destId="{83DBBD97-B08A-46DE-9275-9C8293B520DE}" srcOrd="0" destOrd="0" presId="urn:microsoft.com/office/officeart/2008/layout/RadialCluster"/>
    <dgm:cxn modelId="{EC51EDFD-19F4-4770-85B0-00092BE921CE}" type="presOf" srcId="{B91DEF3E-5DAB-439D-BED5-027A01B8BBF5}" destId="{AC53B0B3-ED2D-476E-B650-30FC069257E0}" srcOrd="0" destOrd="0" presId="urn:microsoft.com/office/officeart/2008/layout/RadialCluster"/>
    <dgm:cxn modelId="{AB1F6681-FA7A-4793-8CAD-37D7A0D40B42}" srcId="{CE51196A-202A-4F8C-9C85-2D65A2B56972}" destId="{B91DEF3E-5DAB-439D-BED5-027A01B8BBF5}" srcOrd="1" destOrd="0" parTransId="{06352FE5-64AD-43D2-A5B7-5F1CDD068DCE}" sibTransId="{26A54E1A-D8A0-4688-9807-C697FB08EE11}"/>
    <dgm:cxn modelId="{1293A42C-C479-4F05-A362-FEDDA2C24B64}" type="presOf" srcId="{A0BC4A1F-49D7-4465-8EF4-B0334850A178}" destId="{492A3E6A-55F9-4C5B-9DBA-77C9B3539CD5}" srcOrd="0" destOrd="0" presId="urn:microsoft.com/office/officeart/2008/layout/RadialCluster"/>
    <dgm:cxn modelId="{99CA3D9B-2740-4C72-9718-E354FDB6BEBE}" type="presOf" srcId="{C943FA18-2C7F-4EC2-8FB9-87E9575EC28D}" destId="{7054347A-FDBE-4CC7-87EC-AE13947C789D}" srcOrd="0" destOrd="0" presId="urn:microsoft.com/office/officeart/2008/layout/RadialCluster"/>
    <dgm:cxn modelId="{CFB018B3-9C23-44D4-B32D-CBABF1D54111}" type="presOf" srcId="{A281FB4C-8AA4-4EA2-82B2-1B7B30A7BBB9}" destId="{D8E1AF65-8C65-4CF6-8437-1F468971962B}" srcOrd="0" destOrd="0" presId="urn:microsoft.com/office/officeart/2008/layout/RadialCluster"/>
    <dgm:cxn modelId="{59EB0832-3754-4CCC-B539-9CED2E5427FE}" type="presOf" srcId="{7227694E-CA53-43EF-801B-B09D90829A83}" destId="{7A079068-3B2E-4427-A235-3FBAE9E8C719}" srcOrd="0" destOrd="0" presId="urn:microsoft.com/office/officeart/2008/layout/RadialCluster"/>
    <dgm:cxn modelId="{E44E0AFF-D2FD-4ADA-9159-59C05E677647}" type="presOf" srcId="{F0B26345-CBB4-4E2E-8FA6-14CBD422853E}" destId="{9DAF18A9-8966-428F-BAF7-7BAC881B9E38}" srcOrd="0" destOrd="0" presId="urn:microsoft.com/office/officeart/2008/layout/RadialCluster"/>
    <dgm:cxn modelId="{45F15E9F-0B48-47FB-824F-0B6560C41616}" type="presOf" srcId="{C2BA3C71-ADD3-4EA0-BD0E-18313A5E6DF2}" destId="{87D1817A-9C7A-4CAE-B3EE-0480BEA7C92B}" srcOrd="0" destOrd="0" presId="urn:microsoft.com/office/officeart/2008/layout/RadialCluster"/>
    <dgm:cxn modelId="{BB16207F-BFFE-4167-BE91-5ACB4AD8A307}" srcId="{A6A52E20-E422-4D38-9D58-F41B72E92479}" destId="{F0B26345-CBB4-4E2E-8FA6-14CBD422853E}" srcOrd="0" destOrd="0" parTransId="{BA014A31-F031-46E1-BD4C-C903D9FCD624}" sibTransId="{50E9BE42-6986-4742-BD02-ED876340DB46}"/>
    <dgm:cxn modelId="{45B9550A-2C19-4E2F-822A-DE74B968205F}" srcId="{E3398EBB-AB26-4DF3-A4C4-357146BA3896}" destId="{A6A52E20-E422-4D38-9D58-F41B72E92479}" srcOrd="0" destOrd="0" parTransId="{EF5633C1-20DD-4F5B-86BA-59095E73568A}" sibTransId="{6DF57A97-493E-4D28-919E-1592FC52BE47}"/>
    <dgm:cxn modelId="{A863AB00-1526-4AEA-B1CA-F8221C40248E}" type="presOf" srcId="{1EE2A394-0C45-41A3-AFFC-D3CFC99C1257}" destId="{65C73375-BB29-41A3-835C-056825554E01}" srcOrd="0" destOrd="0" presId="urn:microsoft.com/office/officeart/2008/layout/RadialCluster"/>
    <dgm:cxn modelId="{82211FC9-47D6-4780-8C6B-A2489CE56473}" type="presOf" srcId="{BA014A31-F031-46E1-BD4C-C903D9FCD624}" destId="{BFAE1A2E-B62F-4F9C-A658-A09F836E0199}" srcOrd="0" destOrd="0" presId="urn:microsoft.com/office/officeart/2008/layout/RadialCluster"/>
    <dgm:cxn modelId="{CA1E9446-0404-47DA-B4BF-4CC9DEF5CA6C}" type="presOf" srcId="{E3398EBB-AB26-4DF3-A4C4-357146BA3896}" destId="{4CA234FC-FB62-4B76-84AA-93AC4937162F}" srcOrd="0" destOrd="0" presId="urn:microsoft.com/office/officeart/2008/layout/RadialCluster"/>
    <dgm:cxn modelId="{64C485E5-CFED-40FA-9D9A-586178C70FA6}" srcId="{A281FB4C-8AA4-4EA2-82B2-1B7B30A7BBB9}" destId="{EB0C00D1-DF50-40EF-8147-2C1C0A973272}" srcOrd="0" destOrd="0" parTransId="{538C6841-60F8-40EB-9819-2881B84ACC40}" sibTransId="{88C3B65C-FC82-4866-93D4-434B96D6E4CB}"/>
    <dgm:cxn modelId="{8F4B073F-AAAD-4909-BA16-431AA1A2BD86}" srcId="{A6A52E20-E422-4D38-9D58-F41B72E92479}" destId="{CE51196A-202A-4F8C-9C85-2D65A2B56972}" srcOrd="2" destOrd="0" parTransId="{352032B7-6738-4AD5-AF2A-45970DAF9772}" sibTransId="{83C1FF63-6498-4A87-8792-1613B91B530E}"/>
    <dgm:cxn modelId="{2EB6D021-BD27-4A69-A671-104EE580E11A}" type="presOf" srcId="{C51223E4-C8D6-4B40-88C2-CB6E8E53C7DA}" destId="{25BCCEC3-62E3-40E7-8B7B-BD486AEF4A23}" srcOrd="0" destOrd="0" presId="urn:microsoft.com/office/officeart/2008/layout/RadialCluster"/>
    <dgm:cxn modelId="{B817CD56-F271-44C4-BD3D-FC1EEDE6ACEA}" type="presParOf" srcId="{4CA234FC-FB62-4B76-84AA-93AC4937162F}" destId="{899FE393-48D8-408C-BE16-4BCF35AEDCD8}" srcOrd="0" destOrd="0" presId="urn:microsoft.com/office/officeart/2008/layout/RadialCluster"/>
    <dgm:cxn modelId="{7E4A9964-DDD9-4455-9030-31B570893DAD}" type="presParOf" srcId="{4CA234FC-FB62-4B76-84AA-93AC4937162F}" destId="{B41F2910-852C-4475-B77D-85E289634036}" srcOrd="1" destOrd="0" presId="urn:microsoft.com/office/officeart/2008/layout/RadialCluster"/>
    <dgm:cxn modelId="{4C204F87-552C-4B1C-B179-5A52ABD9CAAD}" type="presParOf" srcId="{B41F2910-852C-4475-B77D-85E289634036}" destId="{9DAF18A9-8966-428F-BAF7-7BAC881B9E38}" srcOrd="0" destOrd="0" presId="urn:microsoft.com/office/officeart/2008/layout/RadialCluster"/>
    <dgm:cxn modelId="{49F4179B-2CC9-4D85-80DB-FF6F95151F83}" type="presParOf" srcId="{4CA234FC-FB62-4B76-84AA-93AC4937162F}" destId="{BFAE1A2E-B62F-4F9C-A658-A09F836E0199}" srcOrd="2" destOrd="0" presId="urn:microsoft.com/office/officeart/2008/layout/RadialCluster"/>
    <dgm:cxn modelId="{23D07844-FAF9-46D3-840D-188117134AE7}" type="presParOf" srcId="{4CA234FC-FB62-4B76-84AA-93AC4937162F}" destId="{2B837768-154B-4739-82FC-AE59786A3E16}" srcOrd="3" destOrd="0" presId="urn:microsoft.com/office/officeart/2008/layout/RadialCluster"/>
    <dgm:cxn modelId="{61AC95E0-BF6A-48E6-908A-F32DEA63B93A}" type="presParOf" srcId="{2B837768-154B-4739-82FC-AE59786A3E16}" destId="{D8E1AF65-8C65-4CF6-8437-1F468971962B}" srcOrd="0" destOrd="0" presId="urn:microsoft.com/office/officeart/2008/layout/RadialCluster"/>
    <dgm:cxn modelId="{538BD34C-ED42-4374-B4B1-B3506258D843}" type="presParOf" srcId="{2B837768-154B-4739-82FC-AE59786A3E16}" destId="{83DBBD97-B08A-46DE-9275-9C8293B520DE}" srcOrd="1" destOrd="0" presId="urn:microsoft.com/office/officeart/2008/layout/RadialCluster"/>
    <dgm:cxn modelId="{05397620-5B07-4CBD-BE63-62BFA5D98DE8}" type="presParOf" srcId="{2B837768-154B-4739-82FC-AE59786A3E16}" destId="{CD7043A9-04DD-4980-9000-25C4AF19B56E}" srcOrd="2" destOrd="0" presId="urn:microsoft.com/office/officeart/2008/layout/RadialCluster"/>
    <dgm:cxn modelId="{4160F302-4D03-4E56-92D1-F063137F3A3F}" type="presParOf" srcId="{2B837768-154B-4739-82FC-AE59786A3E16}" destId="{65C73375-BB29-41A3-835C-056825554E01}" srcOrd="3" destOrd="0" presId="urn:microsoft.com/office/officeart/2008/layout/RadialCluster"/>
    <dgm:cxn modelId="{4C51D186-51AC-43EC-BF21-CCC785500BA9}" type="presParOf" srcId="{2B837768-154B-4739-82FC-AE59786A3E16}" destId="{7A079068-3B2E-4427-A235-3FBAE9E8C719}" srcOrd="4" destOrd="0" presId="urn:microsoft.com/office/officeart/2008/layout/RadialCluster"/>
    <dgm:cxn modelId="{0AAA8665-2D7F-42DB-BEAB-4543B69FC9EE}" type="presParOf" srcId="{4CA234FC-FB62-4B76-84AA-93AC4937162F}" destId="{492A3E6A-55F9-4C5B-9DBA-77C9B3539CD5}" srcOrd="4" destOrd="0" presId="urn:microsoft.com/office/officeart/2008/layout/RadialCluster"/>
    <dgm:cxn modelId="{C05191BF-4DA0-4FA0-AFB0-430003F573BB}" type="presParOf" srcId="{4CA234FC-FB62-4B76-84AA-93AC4937162F}" destId="{83B6743F-9FE7-4D13-A0E9-252EBBBB7B37}" srcOrd="5" destOrd="0" presId="urn:microsoft.com/office/officeart/2008/layout/RadialCluster"/>
    <dgm:cxn modelId="{7B10AE92-EC0F-408B-B641-3F007D1C5480}" type="presParOf" srcId="{83B6743F-9FE7-4D13-A0E9-252EBBBB7B37}" destId="{FE9A0790-2410-4499-A37C-7C07E34F462D}" srcOrd="0" destOrd="0" presId="urn:microsoft.com/office/officeart/2008/layout/RadialCluster"/>
    <dgm:cxn modelId="{21651BC5-7575-4FB8-BAC1-2F7E6AF41B67}" type="presParOf" srcId="{83B6743F-9FE7-4D13-A0E9-252EBBBB7B37}" destId="{7054347A-FDBE-4CC7-87EC-AE13947C789D}" srcOrd="1" destOrd="0" presId="urn:microsoft.com/office/officeart/2008/layout/RadialCluster"/>
    <dgm:cxn modelId="{977AE216-DE92-4BA1-AD23-4E7DADFAA491}" type="presParOf" srcId="{83B6743F-9FE7-4D13-A0E9-252EBBBB7B37}" destId="{87D1817A-9C7A-4CAE-B3EE-0480BEA7C92B}" srcOrd="2" destOrd="0" presId="urn:microsoft.com/office/officeart/2008/layout/RadialCluster"/>
    <dgm:cxn modelId="{B8F7C737-B21E-4BAA-A679-E9A76339F8CE}" type="presParOf" srcId="{83B6743F-9FE7-4D13-A0E9-252EBBBB7B37}" destId="{67419EEB-1D8C-4856-9C3F-9F05FDD46F3A}" srcOrd="3" destOrd="0" presId="urn:microsoft.com/office/officeart/2008/layout/RadialCluster"/>
    <dgm:cxn modelId="{1870CD31-E742-4702-AE72-BD3563D0A098}" type="presParOf" srcId="{83B6743F-9FE7-4D13-A0E9-252EBBBB7B37}" destId="{AC53B0B3-ED2D-476E-B650-30FC069257E0}" srcOrd="4" destOrd="0" presId="urn:microsoft.com/office/officeart/2008/layout/RadialCluster"/>
    <dgm:cxn modelId="{33C5F466-EA01-4DC8-8694-BE7FAFD90A5A}" type="presParOf" srcId="{83B6743F-9FE7-4D13-A0E9-252EBBBB7B37}" destId="{25BCCEC3-62E3-40E7-8B7B-BD486AEF4A23}" srcOrd="5" destOrd="0" presId="urn:microsoft.com/office/officeart/2008/layout/RadialCluster"/>
    <dgm:cxn modelId="{03B0546D-5A45-44BA-9F29-AFB473DBE8F6}" type="presParOf" srcId="{83B6743F-9FE7-4D13-A0E9-252EBBBB7B37}" destId="{1E416221-BD15-4911-BBBE-886EACFAF6D2}" srcOrd="6" destOrd="0" presId="urn:microsoft.com/office/officeart/2008/layout/RadialCluster"/>
    <dgm:cxn modelId="{C87D093C-B5B6-4F05-AABD-1DA523425663}" type="presParOf" srcId="{4CA234FC-FB62-4B76-84AA-93AC4937162F}" destId="{D83BFD63-9648-4ED1-91CF-FD14D0D73FE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DA4329-9A46-47B2-B759-8FEDC80E0FA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C1DC0B2C-C032-4B69-8DD2-1F3DCB5BFA37}">
      <dgm:prSet phldrT="[Text]"/>
      <dgm:spPr/>
      <dgm:t>
        <a:bodyPr/>
        <a:lstStyle/>
        <a:p>
          <a:r>
            <a:rPr lang="en-CA" b="1" dirty="0">
              <a:latin typeface="Aharoni" panose="02010803020104030203" pitchFamily="2" charset="-79"/>
              <a:cs typeface="Aharoni" panose="02010803020104030203" pitchFamily="2" charset="-79"/>
            </a:rPr>
            <a:t>GO TO:</a:t>
          </a:r>
        </a:p>
        <a:p>
          <a:r>
            <a:rPr lang="en-CA" dirty="0">
              <a:latin typeface="Aharoni" panose="02010803020104030203" pitchFamily="2" charset="-79"/>
              <a:cs typeface="Aharoni" panose="02010803020104030203" pitchFamily="2" charset="-79"/>
            </a:rPr>
            <a:t>Tutorial for guidance and information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C315A49-E9E5-4D9C-923A-2504423738E0}" type="parTrans" cxnId="{67EC48FF-51B9-4BFC-A886-66D2DD5D4982}">
      <dgm:prSet/>
      <dgm:spPr/>
      <dgm:t>
        <a:bodyPr/>
        <a:lstStyle/>
        <a:p>
          <a:endParaRPr lang="en-US"/>
        </a:p>
      </dgm:t>
    </dgm:pt>
    <dgm:pt modelId="{2CC17E83-5690-407F-A90A-18E26EC23825}" type="sibTrans" cxnId="{67EC48FF-51B9-4BFC-A886-66D2DD5D4982}">
      <dgm:prSet/>
      <dgm:spPr/>
      <dgm:t>
        <a:bodyPr/>
        <a:lstStyle/>
        <a:p>
          <a:endParaRPr lang="en-US"/>
        </a:p>
      </dgm:t>
    </dgm:pt>
    <dgm:pt modelId="{E495F14C-2B3D-4FB4-ACC6-E8DB823EE8B1}">
      <dgm:prSet phldrT="[Text]"/>
      <dgm:spPr/>
      <dgm:t>
        <a:bodyPr/>
        <a:lstStyle/>
        <a:p>
          <a:r>
            <a:rPr lang="en-CA" b="1" dirty="0" smtClean="0">
              <a:latin typeface="Aharoni" panose="02010803020104030203" pitchFamily="2" charset="-79"/>
              <a:cs typeface="Aharoni" panose="02010803020104030203" pitchFamily="2" charset="-79"/>
            </a:rPr>
            <a:t>DECIDE: </a:t>
          </a:r>
        </a:p>
        <a:p>
          <a:r>
            <a:rPr lang="en-CA" smtClean="0">
              <a:latin typeface="Aharoni" panose="02010803020104030203" pitchFamily="2" charset="-79"/>
              <a:cs typeface="Aharoni" panose="02010803020104030203" pitchFamily="2" charset="-79"/>
            </a:rPr>
            <a:t>Individual or group of two or three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A151BC8-34F0-445F-824B-51F0C83972E1}" type="parTrans" cxnId="{B4D716BD-B8CC-4ED8-BD12-8B2AD55A7D8E}">
      <dgm:prSet/>
      <dgm:spPr/>
      <dgm:t>
        <a:bodyPr/>
        <a:lstStyle/>
        <a:p>
          <a:endParaRPr lang="en-US"/>
        </a:p>
      </dgm:t>
    </dgm:pt>
    <dgm:pt modelId="{7A32E94B-91D4-40D7-A939-96112AF21FC9}" type="sibTrans" cxnId="{B4D716BD-B8CC-4ED8-BD12-8B2AD55A7D8E}">
      <dgm:prSet/>
      <dgm:spPr/>
      <dgm:t>
        <a:bodyPr/>
        <a:lstStyle/>
        <a:p>
          <a:endParaRPr lang="en-US"/>
        </a:p>
      </dgm:t>
    </dgm:pt>
    <dgm:pt modelId="{39AE6068-188F-4229-88FB-07FE25A4FFE8}">
      <dgm:prSet phldrT="[Text]"/>
      <dgm:spPr/>
      <dgm:t>
        <a:bodyPr/>
        <a:lstStyle/>
        <a:p>
          <a:r>
            <a:rPr lang="en-CA" b="1" dirty="0" smtClean="0">
              <a:latin typeface="Aharoni" panose="02010803020104030203" pitchFamily="2" charset="-79"/>
              <a:cs typeface="Aharoni" panose="02010803020104030203" pitchFamily="2" charset="-79"/>
            </a:rPr>
            <a:t>REFLECT:</a:t>
          </a:r>
        </a:p>
        <a:p>
          <a:r>
            <a:rPr lang="en-CA" dirty="0" smtClean="0">
              <a:latin typeface="Aharoni" panose="02010803020104030203" pitchFamily="2" charset="-79"/>
              <a:cs typeface="Aharoni" panose="02010803020104030203" pitchFamily="2" charset="-79"/>
            </a:rPr>
            <a:t>How do the core competencies relate to YOU?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F4DF6EBD-BDB8-4A73-AD98-6BCE606FD034}" type="parTrans" cxnId="{AF4C59F1-0B89-4F6C-AE6B-006452AEC2C2}">
      <dgm:prSet/>
      <dgm:spPr/>
      <dgm:t>
        <a:bodyPr/>
        <a:lstStyle/>
        <a:p>
          <a:endParaRPr lang="en-US"/>
        </a:p>
      </dgm:t>
    </dgm:pt>
    <dgm:pt modelId="{EF06CFA6-7273-4C3D-BB35-4F1B45353BB3}" type="sibTrans" cxnId="{AF4C59F1-0B89-4F6C-AE6B-006452AEC2C2}">
      <dgm:prSet/>
      <dgm:spPr/>
      <dgm:t>
        <a:bodyPr/>
        <a:lstStyle/>
        <a:p>
          <a:endParaRPr lang="en-US"/>
        </a:p>
      </dgm:t>
    </dgm:pt>
    <dgm:pt modelId="{4E036E75-91CD-4ABB-B95A-E4644AD9D77D}">
      <dgm:prSet phldrT="[Text]"/>
      <dgm:spPr/>
      <dgm:t>
        <a:bodyPr/>
        <a:lstStyle/>
        <a:p>
          <a:r>
            <a:rPr lang="en-CA" b="1" dirty="0" smtClean="0">
              <a:latin typeface="Aharoni" panose="02010803020104030203" pitchFamily="2" charset="-79"/>
              <a:cs typeface="Aharoni" panose="02010803020104030203" pitchFamily="2" charset="-79"/>
            </a:rPr>
            <a:t>FIND:</a:t>
          </a:r>
        </a:p>
        <a:p>
          <a:r>
            <a:rPr lang="en-CA" dirty="0" smtClean="0">
              <a:latin typeface="Aharoni" panose="02010803020104030203" pitchFamily="2" charset="-79"/>
              <a:cs typeface="Aharoni" panose="02010803020104030203" pitchFamily="2" charset="-79"/>
            </a:rPr>
            <a:t>one competency to focus on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BCE2749-8BC8-467C-ADE2-650FE8C4840C}" type="parTrans" cxnId="{3663F0B7-6918-45DD-A29D-8F58B3130043}">
      <dgm:prSet/>
      <dgm:spPr/>
      <dgm:t>
        <a:bodyPr/>
        <a:lstStyle/>
        <a:p>
          <a:endParaRPr lang="en-US"/>
        </a:p>
      </dgm:t>
    </dgm:pt>
    <dgm:pt modelId="{95273120-5E68-407F-BFE8-C0A0397DB20B}" type="sibTrans" cxnId="{3663F0B7-6918-45DD-A29D-8F58B3130043}">
      <dgm:prSet/>
      <dgm:spPr/>
      <dgm:t>
        <a:bodyPr/>
        <a:lstStyle/>
        <a:p>
          <a:endParaRPr lang="en-US"/>
        </a:p>
      </dgm:t>
    </dgm:pt>
    <dgm:pt modelId="{A0B1CAD3-4E06-476D-B1D8-2B803EF90B99}">
      <dgm:prSet phldrT="[Text]"/>
      <dgm:spPr/>
      <dgm:t>
        <a:bodyPr/>
        <a:lstStyle/>
        <a:p>
          <a:r>
            <a:rPr lang="en-CA" b="1" dirty="0">
              <a:latin typeface="Aharoni" panose="02010803020104030203" pitchFamily="2" charset="-79"/>
              <a:cs typeface="Aharoni" panose="02010803020104030203" pitchFamily="2" charset="-79"/>
            </a:rPr>
            <a:t>PRACTICE: </a:t>
          </a:r>
        </a:p>
        <a:p>
          <a:r>
            <a:rPr lang="en-CA" dirty="0">
              <a:latin typeface="Aharoni" panose="02010803020104030203" pitchFamily="2" charset="-79"/>
              <a:cs typeface="Aharoni" panose="02010803020104030203" pitchFamily="2" charset="-79"/>
            </a:rPr>
            <a:t> The interview with your peers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52180AD-9A32-4BE0-A86D-851DE76AB599}" type="parTrans" cxnId="{53A14DDC-CB1A-4FE7-B3A6-71B6FFB11056}">
      <dgm:prSet/>
      <dgm:spPr/>
      <dgm:t>
        <a:bodyPr/>
        <a:lstStyle/>
        <a:p>
          <a:endParaRPr lang="en-US"/>
        </a:p>
      </dgm:t>
    </dgm:pt>
    <dgm:pt modelId="{211898DB-93B5-434C-80F8-21B86C59F988}" type="sibTrans" cxnId="{53A14DDC-CB1A-4FE7-B3A6-71B6FFB11056}">
      <dgm:prSet/>
      <dgm:spPr/>
      <dgm:t>
        <a:bodyPr/>
        <a:lstStyle/>
        <a:p>
          <a:endParaRPr lang="en-US"/>
        </a:p>
      </dgm:t>
    </dgm:pt>
    <dgm:pt modelId="{9B54BD04-F054-4B2D-BB01-04CFE19E924E}" type="pres">
      <dgm:prSet presAssocID="{12DA4329-9A46-47B2-B759-8FEDC80E0FA3}" presName="CompostProcess" presStyleCnt="0">
        <dgm:presLayoutVars>
          <dgm:dir/>
          <dgm:resizeHandles val="exact"/>
        </dgm:presLayoutVars>
      </dgm:prSet>
      <dgm:spPr/>
    </dgm:pt>
    <dgm:pt modelId="{EEBB6E3C-080E-4F6C-ACFB-EFE93E627254}" type="pres">
      <dgm:prSet presAssocID="{12DA4329-9A46-47B2-B759-8FEDC80E0FA3}" presName="arrow" presStyleLbl="bgShp" presStyleIdx="0" presStyleCnt="1" custScaleX="117647"/>
      <dgm:spPr/>
    </dgm:pt>
    <dgm:pt modelId="{4B572864-0143-4E0A-99D8-E3EF5BD3ED2D}" type="pres">
      <dgm:prSet presAssocID="{12DA4329-9A46-47B2-B759-8FEDC80E0FA3}" presName="linearProcess" presStyleCnt="0"/>
      <dgm:spPr/>
    </dgm:pt>
    <dgm:pt modelId="{55A9C505-031E-4AA0-9F7D-944C83F117FE}" type="pres">
      <dgm:prSet presAssocID="{C1DC0B2C-C032-4B69-8DD2-1F3DCB5BFA3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86891-2779-4AF7-B441-3777B81F2D04}" type="pres">
      <dgm:prSet presAssocID="{2CC17E83-5690-407F-A90A-18E26EC23825}" presName="sibTrans" presStyleCnt="0"/>
      <dgm:spPr/>
    </dgm:pt>
    <dgm:pt modelId="{A9C4C162-87B2-4C80-8213-32BE4B21DBBC}" type="pres">
      <dgm:prSet presAssocID="{E495F14C-2B3D-4FB4-ACC6-E8DB823EE8B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F5748-EA83-4A68-AAFC-741DD07BD0E1}" type="pres">
      <dgm:prSet presAssocID="{7A32E94B-91D4-40D7-A939-96112AF21FC9}" presName="sibTrans" presStyleCnt="0"/>
      <dgm:spPr/>
    </dgm:pt>
    <dgm:pt modelId="{0751D188-A3EC-4A98-89FA-E4DE480A1043}" type="pres">
      <dgm:prSet presAssocID="{39AE6068-188F-4229-88FB-07FE25A4FFE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BF4B9-F3B6-4A60-BB82-4457FE5A1F41}" type="pres">
      <dgm:prSet presAssocID="{EF06CFA6-7273-4C3D-BB35-4F1B45353BB3}" presName="sibTrans" presStyleCnt="0"/>
      <dgm:spPr/>
    </dgm:pt>
    <dgm:pt modelId="{A67BE97D-EF2C-4296-ACAB-9689AD283DE0}" type="pres">
      <dgm:prSet presAssocID="{4E036E75-91CD-4ABB-B95A-E4644AD9D77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26AB9-EE87-4B77-A683-0F8268AD2C5D}" type="pres">
      <dgm:prSet presAssocID="{95273120-5E68-407F-BFE8-C0A0397DB20B}" presName="sibTrans" presStyleCnt="0"/>
      <dgm:spPr/>
    </dgm:pt>
    <dgm:pt modelId="{C5EC813F-342B-43B1-9781-B3107DFD9FF0}" type="pres">
      <dgm:prSet presAssocID="{A0B1CAD3-4E06-476D-B1D8-2B803EF90B9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CFF5D-9294-4868-8CAA-F0C3582CC9AF}" type="presOf" srcId="{4E036E75-91CD-4ABB-B95A-E4644AD9D77D}" destId="{A67BE97D-EF2C-4296-ACAB-9689AD283DE0}" srcOrd="0" destOrd="0" presId="urn:microsoft.com/office/officeart/2005/8/layout/hProcess9"/>
    <dgm:cxn modelId="{71050D04-3E13-4D06-A494-C9065EB6C99A}" type="presOf" srcId="{A0B1CAD3-4E06-476D-B1D8-2B803EF90B99}" destId="{C5EC813F-342B-43B1-9781-B3107DFD9FF0}" srcOrd="0" destOrd="0" presId="urn:microsoft.com/office/officeart/2005/8/layout/hProcess9"/>
    <dgm:cxn modelId="{3663F0B7-6918-45DD-A29D-8F58B3130043}" srcId="{12DA4329-9A46-47B2-B759-8FEDC80E0FA3}" destId="{4E036E75-91CD-4ABB-B95A-E4644AD9D77D}" srcOrd="3" destOrd="0" parTransId="{9BCE2749-8BC8-467C-ADE2-650FE8C4840C}" sibTransId="{95273120-5E68-407F-BFE8-C0A0397DB20B}"/>
    <dgm:cxn modelId="{02F3B6E9-F7C1-4481-A7CB-62EB28E5571C}" type="presOf" srcId="{C1DC0B2C-C032-4B69-8DD2-1F3DCB5BFA37}" destId="{55A9C505-031E-4AA0-9F7D-944C83F117FE}" srcOrd="0" destOrd="0" presId="urn:microsoft.com/office/officeart/2005/8/layout/hProcess9"/>
    <dgm:cxn modelId="{53A14DDC-CB1A-4FE7-B3A6-71B6FFB11056}" srcId="{12DA4329-9A46-47B2-B759-8FEDC80E0FA3}" destId="{A0B1CAD3-4E06-476D-B1D8-2B803EF90B99}" srcOrd="4" destOrd="0" parTransId="{B52180AD-9A32-4BE0-A86D-851DE76AB599}" sibTransId="{211898DB-93B5-434C-80F8-21B86C59F988}"/>
    <dgm:cxn modelId="{AF4C59F1-0B89-4F6C-AE6B-006452AEC2C2}" srcId="{12DA4329-9A46-47B2-B759-8FEDC80E0FA3}" destId="{39AE6068-188F-4229-88FB-07FE25A4FFE8}" srcOrd="2" destOrd="0" parTransId="{F4DF6EBD-BDB8-4A73-AD98-6BCE606FD034}" sibTransId="{EF06CFA6-7273-4C3D-BB35-4F1B45353BB3}"/>
    <dgm:cxn modelId="{67EC48FF-51B9-4BFC-A886-66D2DD5D4982}" srcId="{12DA4329-9A46-47B2-B759-8FEDC80E0FA3}" destId="{C1DC0B2C-C032-4B69-8DD2-1F3DCB5BFA37}" srcOrd="0" destOrd="0" parTransId="{7C315A49-E9E5-4D9C-923A-2504423738E0}" sibTransId="{2CC17E83-5690-407F-A90A-18E26EC23825}"/>
    <dgm:cxn modelId="{B4D716BD-B8CC-4ED8-BD12-8B2AD55A7D8E}" srcId="{12DA4329-9A46-47B2-B759-8FEDC80E0FA3}" destId="{E495F14C-2B3D-4FB4-ACC6-E8DB823EE8B1}" srcOrd="1" destOrd="0" parTransId="{EA151BC8-34F0-445F-824B-51F0C83972E1}" sibTransId="{7A32E94B-91D4-40D7-A939-96112AF21FC9}"/>
    <dgm:cxn modelId="{E10BFB3F-5066-4A24-A09F-736244429BE1}" type="presOf" srcId="{12DA4329-9A46-47B2-B759-8FEDC80E0FA3}" destId="{9B54BD04-F054-4B2D-BB01-04CFE19E924E}" srcOrd="0" destOrd="0" presId="urn:microsoft.com/office/officeart/2005/8/layout/hProcess9"/>
    <dgm:cxn modelId="{BDB650C8-6DA8-4603-8FE7-77F409FA90CE}" type="presOf" srcId="{39AE6068-188F-4229-88FB-07FE25A4FFE8}" destId="{0751D188-A3EC-4A98-89FA-E4DE480A1043}" srcOrd="0" destOrd="0" presId="urn:microsoft.com/office/officeart/2005/8/layout/hProcess9"/>
    <dgm:cxn modelId="{BED09348-2811-4E18-A43A-C1736F1F9768}" type="presOf" srcId="{E495F14C-2B3D-4FB4-ACC6-E8DB823EE8B1}" destId="{A9C4C162-87B2-4C80-8213-32BE4B21DBBC}" srcOrd="0" destOrd="0" presId="urn:microsoft.com/office/officeart/2005/8/layout/hProcess9"/>
    <dgm:cxn modelId="{98283E76-4268-49C9-9FE3-5FA4FEFD34C2}" type="presParOf" srcId="{9B54BD04-F054-4B2D-BB01-04CFE19E924E}" destId="{EEBB6E3C-080E-4F6C-ACFB-EFE93E627254}" srcOrd="0" destOrd="0" presId="urn:microsoft.com/office/officeart/2005/8/layout/hProcess9"/>
    <dgm:cxn modelId="{36617226-D9E5-4D6D-8104-C3D7860F29A7}" type="presParOf" srcId="{9B54BD04-F054-4B2D-BB01-04CFE19E924E}" destId="{4B572864-0143-4E0A-99D8-E3EF5BD3ED2D}" srcOrd="1" destOrd="0" presId="urn:microsoft.com/office/officeart/2005/8/layout/hProcess9"/>
    <dgm:cxn modelId="{AC34603D-57AE-46B9-9233-0B1B6F7D3DB3}" type="presParOf" srcId="{4B572864-0143-4E0A-99D8-E3EF5BD3ED2D}" destId="{55A9C505-031E-4AA0-9F7D-944C83F117FE}" srcOrd="0" destOrd="0" presId="urn:microsoft.com/office/officeart/2005/8/layout/hProcess9"/>
    <dgm:cxn modelId="{C4B381BA-7990-44E0-A60B-41F858F25C5C}" type="presParOf" srcId="{4B572864-0143-4E0A-99D8-E3EF5BD3ED2D}" destId="{24C86891-2779-4AF7-B441-3777B81F2D04}" srcOrd="1" destOrd="0" presId="urn:microsoft.com/office/officeart/2005/8/layout/hProcess9"/>
    <dgm:cxn modelId="{B3F9BB2F-C695-4B5E-A1CF-4BF81A1FD85D}" type="presParOf" srcId="{4B572864-0143-4E0A-99D8-E3EF5BD3ED2D}" destId="{A9C4C162-87B2-4C80-8213-32BE4B21DBBC}" srcOrd="2" destOrd="0" presId="urn:microsoft.com/office/officeart/2005/8/layout/hProcess9"/>
    <dgm:cxn modelId="{FDF923BB-1064-4182-8E9E-C9FE1DAFC30A}" type="presParOf" srcId="{4B572864-0143-4E0A-99D8-E3EF5BD3ED2D}" destId="{65AF5748-EA83-4A68-AAFC-741DD07BD0E1}" srcOrd="3" destOrd="0" presId="urn:microsoft.com/office/officeart/2005/8/layout/hProcess9"/>
    <dgm:cxn modelId="{7809A3F2-E028-4063-B693-512D0116BDFA}" type="presParOf" srcId="{4B572864-0143-4E0A-99D8-E3EF5BD3ED2D}" destId="{0751D188-A3EC-4A98-89FA-E4DE480A1043}" srcOrd="4" destOrd="0" presId="urn:microsoft.com/office/officeart/2005/8/layout/hProcess9"/>
    <dgm:cxn modelId="{96C36108-3B9D-4E08-8869-AE70EF65096B}" type="presParOf" srcId="{4B572864-0143-4E0A-99D8-E3EF5BD3ED2D}" destId="{FEABF4B9-F3B6-4A60-BB82-4457FE5A1F41}" srcOrd="5" destOrd="0" presId="urn:microsoft.com/office/officeart/2005/8/layout/hProcess9"/>
    <dgm:cxn modelId="{A71ACDC6-AAAE-444C-B89D-B1E1D6D94FE5}" type="presParOf" srcId="{4B572864-0143-4E0A-99D8-E3EF5BD3ED2D}" destId="{A67BE97D-EF2C-4296-ACAB-9689AD283DE0}" srcOrd="6" destOrd="0" presId="urn:microsoft.com/office/officeart/2005/8/layout/hProcess9"/>
    <dgm:cxn modelId="{E70BC60A-5188-40C8-A448-99F5FE2FAC70}" type="presParOf" srcId="{4B572864-0143-4E0A-99D8-E3EF5BD3ED2D}" destId="{AB726AB9-EE87-4B77-A683-0F8268AD2C5D}" srcOrd="7" destOrd="0" presId="urn:microsoft.com/office/officeart/2005/8/layout/hProcess9"/>
    <dgm:cxn modelId="{D10554ED-27CE-41A4-8FF8-E207EC729A8A}" type="presParOf" srcId="{4B572864-0143-4E0A-99D8-E3EF5BD3ED2D}" destId="{C5EC813F-342B-43B1-9781-B3107DFD9FF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BFD63-9648-4ED1-91CF-FD14D0D73FEC}">
      <dsp:nvSpPr>
        <dsp:cNvPr id="0" name=""/>
        <dsp:cNvSpPr/>
      </dsp:nvSpPr>
      <dsp:spPr>
        <a:xfrm rot="10445586">
          <a:off x="3345088" y="3627162"/>
          <a:ext cx="7021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2190" y="0"/>
              </a:lnTo>
            </a:path>
          </a:pathLst>
        </a:custGeom>
        <a:noFill/>
        <a:ln w="57150" cap="rnd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A3E6A-55F9-4C5B-9DBA-77C9B3539CD5}">
      <dsp:nvSpPr>
        <dsp:cNvPr id="0" name=""/>
        <dsp:cNvSpPr/>
      </dsp:nvSpPr>
      <dsp:spPr>
        <a:xfrm rot="19911056">
          <a:off x="6900197" y="2446352"/>
          <a:ext cx="9156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5632" y="0"/>
              </a:lnTo>
            </a:path>
          </a:pathLst>
        </a:custGeom>
        <a:noFill/>
        <a:ln w="57150" cap="rnd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E1A2E-B62F-4F9C-A658-A09F836E0199}">
      <dsp:nvSpPr>
        <dsp:cNvPr id="0" name=""/>
        <dsp:cNvSpPr/>
      </dsp:nvSpPr>
      <dsp:spPr>
        <a:xfrm rot="1847944">
          <a:off x="6906470" y="4481371"/>
          <a:ext cx="6789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8938" y="0"/>
              </a:lnTo>
            </a:path>
          </a:pathLst>
        </a:custGeom>
        <a:noFill/>
        <a:ln w="57150" cap="rnd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FE393-48D8-408C-BE16-4BCF35AEDCD8}">
      <dsp:nvSpPr>
        <dsp:cNvPr id="0" name=""/>
        <dsp:cNvSpPr/>
      </dsp:nvSpPr>
      <dsp:spPr>
        <a:xfrm>
          <a:off x="4045414" y="2488184"/>
          <a:ext cx="2908932" cy="1904729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b="1" kern="1200" dirty="0">
              <a:solidFill>
                <a:schemeClr val="tx1"/>
              </a:solidFill>
            </a:rPr>
            <a:t>Core Competencies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138395" y="2581165"/>
        <a:ext cx="2722970" cy="1718767"/>
      </dsp:txXfrm>
    </dsp:sp>
    <dsp:sp modelId="{9DAF18A9-8966-428F-BAF7-7BAC881B9E38}">
      <dsp:nvSpPr>
        <dsp:cNvPr id="0" name=""/>
        <dsp:cNvSpPr/>
      </dsp:nvSpPr>
      <dsp:spPr>
        <a:xfrm>
          <a:off x="7041947" y="4655189"/>
          <a:ext cx="3294491" cy="1373003"/>
        </a:xfrm>
        <a:prstGeom prst="round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chemeClr val="tx1"/>
              </a:solidFill>
            </a:rPr>
            <a:t>Communication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7108971" y="4722213"/>
        <a:ext cx="3160443" cy="1238955"/>
      </dsp:txXfrm>
    </dsp:sp>
    <dsp:sp modelId="{D8E1AF65-8C65-4CF6-8437-1F468971962B}">
      <dsp:nvSpPr>
        <dsp:cNvPr id="0" name=""/>
        <dsp:cNvSpPr/>
      </dsp:nvSpPr>
      <dsp:spPr>
        <a:xfrm>
          <a:off x="7691663" y="1335572"/>
          <a:ext cx="1812393" cy="894797"/>
        </a:xfrm>
        <a:prstGeom prst="round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chemeClr val="tx1"/>
              </a:solidFill>
            </a:rPr>
            <a:t>Thinking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7735343" y="1379252"/>
        <a:ext cx="1725033" cy="807437"/>
      </dsp:txXfrm>
    </dsp:sp>
    <dsp:sp modelId="{83DBBD97-B08A-46DE-9275-9C8293B520DE}">
      <dsp:nvSpPr>
        <dsp:cNvPr id="0" name=""/>
        <dsp:cNvSpPr/>
      </dsp:nvSpPr>
      <dsp:spPr>
        <a:xfrm rot="20009199">
          <a:off x="9487917" y="1306868"/>
          <a:ext cx="128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602" y="0"/>
              </a:lnTo>
            </a:path>
          </a:pathLst>
        </a:custGeom>
        <a:noFill/>
        <a:ln w="381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043A9-04DD-4980-9000-25C4AF19B56E}">
      <dsp:nvSpPr>
        <dsp:cNvPr id="0" name=""/>
        <dsp:cNvSpPr/>
      </dsp:nvSpPr>
      <dsp:spPr>
        <a:xfrm>
          <a:off x="9609757" y="607570"/>
          <a:ext cx="894797" cy="894797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>
              <a:solidFill>
                <a:schemeClr val="tx1"/>
              </a:solidFill>
            </a:rPr>
            <a:t>Creative Thinking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653437" y="651250"/>
        <a:ext cx="807437" cy="807437"/>
      </dsp:txXfrm>
    </dsp:sp>
    <dsp:sp modelId="{65C73375-BB29-41A3-835C-056825554E01}">
      <dsp:nvSpPr>
        <dsp:cNvPr id="0" name=""/>
        <dsp:cNvSpPr/>
      </dsp:nvSpPr>
      <dsp:spPr>
        <a:xfrm rot="3191644">
          <a:off x="8857721" y="2379976"/>
          <a:ext cx="373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704" y="0"/>
              </a:lnTo>
            </a:path>
          </a:pathLst>
        </a:custGeom>
        <a:noFill/>
        <a:ln w="381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79068-3B2E-4427-A235-3FBAE9E8C719}">
      <dsp:nvSpPr>
        <dsp:cNvPr id="0" name=""/>
        <dsp:cNvSpPr/>
      </dsp:nvSpPr>
      <dsp:spPr>
        <a:xfrm>
          <a:off x="9043888" y="2529583"/>
          <a:ext cx="894797" cy="894797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>
              <a:solidFill>
                <a:schemeClr val="tx1"/>
              </a:solidFill>
            </a:rPr>
            <a:t>Critical Thinking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087568" y="2573263"/>
        <a:ext cx="807437" cy="807437"/>
      </dsp:txXfrm>
    </dsp:sp>
    <dsp:sp modelId="{FE9A0790-2410-4499-A37C-7C07E34F462D}">
      <dsp:nvSpPr>
        <dsp:cNvPr id="0" name=""/>
        <dsp:cNvSpPr/>
      </dsp:nvSpPr>
      <dsp:spPr>
        <a:xfrm>
          <a:off x="1185283" y="2996570"/>
          <a:ext cx="2161669" cy="1557099"/>
        </a:xfrm>
        <a:prstGeom prst="round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chemeClr val="tx1"/>
              </a:solidFill>
            </a:rPr>
            <a:t>Personal and Social Responsibility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261294" y="3072581"/>
        <a:ext cx="2009647" cy="1405077"/>
      </dsp:txXfrm>
    </dsp:sp>
    <dsp:sp modelId="{7054347A-FDBE-4CC7-87EC-AE13947C789D}">
      <dsp:nvSpPr>
        <dsp:cNvPr id="0" name=""/>
        <dsp:cNvSpPr/>
      </dsp:nvSpPr>
      <dsp:spPr>
        <a:xfrm rot="7267195">
          <a:off x="1540343" y="4698014"/>
          <a:ext cx="3372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221" y="0"/>
              </a:lnTo>
            </a:path>
          </a:pathLst>
        </a:custGeom>
        <a:noFill/>
        <a:ln w="381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1817A-9C7A-4CAE-B3EE-0480BEA7C92B}">
      <dsp:nvSpPr>
        <dsp:cNvPr id="0" name=""/>
        <dsp:cNvSpPr/>
      </dsp:nvSpPr>
      <dsp:spPr>
        <a:xfrm>
          <a:off x="408429" y="4842360"/>
          <a:ext cx="1886563" cy="894797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>
              <a:solidFill>
                <a:schemeClr val="tx1"/>
              </a:solidFill>
            </a:rPr>
            <a:t>Positive Personal and Cultural Identity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52109" y="4886040"/>
        <a:ext cx="1799203" cy="807437"/>
      </dsp:txXfrm>
    </dsp:sp>
    <dsp:sp modelId="{67419EEB-1D8C-4856-9C3F-9F05FDD46F3A}">
      <dsp:nvSpPr>
        <dsp:cNvPr id="0" name=""/>
        <dsp:cNvSpPr/>
      </dsp:nvSpPr>
      <dsp:spPr>
        <a:xfrm rot="16649805">
          <a:off x="2143252" y="2739659"/>
          <a:ext cx="5182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8251" y="0"/>
              </a:lnTo>
            </a:path>
          </a:pathLst>
        </a:custGeom>
        <a:noFill/>
        <a:ln w="381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3B0B3-ED2D-476E-B650-30FC069257E0}">
      <dsp:nvSpPr>
        <dsp:cNvPr id="0" name=""/>
        <dsp:cNvSpPr/>
      </dsp:nvSpPr>
      <dsp:spPr>
        <a:xfrm>
          <a:off x="1546774" y="1587950"/>
          <a:ext cx="1896576" cy="894797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>
              <a:solidFill>
                <a:schemeClr val="tx1"/>
              </a:solidFill>
            </a:rPr>
            <a:t>Personal Awareness and Responsibility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590454" y="1631630"/>
        <a:ext cx="1809216" cy="807437"/>
      </dsp:txXfrm>
    </dsp:sp>
    <dsp:sp modelId="{25BCCEC3-62E3-40E7-8B7B-BD486AEF4A23}">
      <dsp:nvSpPr>
        <dsp:cNvPr id="0" name=""/>
        <dsp:cNvSpPr/>
      </dsp:nvSpPr>
      <dsp:spPr>
        <a:xfrm rot="13154738">
          <a:off x="1219144" y="2963081"/>
          <a:ext cx="105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68" y="0"/>
              </a:lnTo>
            </a:path>
          </a:pathLst>
        </a:custGeom>
        <a:noFill/>
        <a:ln w="381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16221-BD15-4911-BBBE-886EACFAF6D2}">
      <dsp:nvSpPr>
        <dsp:cNvPr id="0" name=""/>
        <dsp:cNvSpPr/>
      </dsp:nvSpPr>
      <dsp:spPr>
        <a:xfrm>
          <a:off x="0" y="2034795"/>
          <a:ext cx="1366820" cy="894797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>
              <a:solidFill>
                <a:schemeClr val="tx1"/>
              </a:solidFill>
            </a:rPr>
            <a:t>Social Responsibility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3680" y="2078475"/>
        <a:ext cx="1279460" cy="80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B6E3C-080E-4F6C-ACFB-EFE93E627254}">
      <dsp:nvSpPr>
        <dsp:cNvPr id="0" name=""/>
        <dsp:cNvSpPr/>
      </dsp:nvSpPr>
      <dsp:spPr>
        <a:xfrm>
          <a:off x="2" y="0"/>
          <a:ext cx="9319735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9C505-031E-4AA0-9F7D-944C83F117FE}">
      <dsp:nvSpPr>
        <dsp:cNvPr id="0" name=""/>
        <dsp:cNvSpPr/>
      </dsp:nvSpPr>
      <dsp:spPr>
        <a:xfrm>
          <a:off x="4095" y="1625600"/>
          <a:ext cx="1790682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latin typeface="Aharoni" panose="02010803020104030203" pitchFamily="2" charset="-79"/>
              <a:cs typeface="Aharoni" panose="02010803020104030203" pitchFamily="2" charset="-79"/>
            </a:rPr>
            <a:t>GO TO: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>
              <a:latin typeface="Aharoni" panose="02010803020104030203" pitchFamily="2" charset="-79"/>
              <a:cs typeface="Aharoni" panose="02010803020104030203" pitchFamily="2" charset="-79"/>
            </a:rPr>
            <a:t>Tutorial for guidance and information</a:t>
          </a:r>
          <a:endParaRPr lang="en-US" sz="1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91509" y="1713014"/>
        <a:ext cx="1615854" cy="1992638"/>
      </dsp:txXfrm>
    </dsp:sp>
    <dsp:sp modelId="{A9C4C162-87B2-4C80-8213-32BE4B21DBBC}">
      <dsp:nvSpPr>
        <dsp:cNvPr id="0" name=""/>
        <dsp:cNvSpPr/>
      </dsp:nvSpPr>
      <dsp:spPr>
        <a:xfrm>
          <a:off x="1884312" y="1625600"/>
          <a:ext cx="1790682" cy="2167466"/>
        </a:xfrm>
        <a:prstGeom prst="roundRect">
          <a:avLst/>
        </a:prstGeom>
        <a:solidFill>
          <a:schemeClr val="accent3">
            <a:hueOff val="-534146"/>
            <a:satOff val="-25000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DECIDE: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smtClean="0">
              <a:latin typeface="Aharoni" panose="02010803020104030203" pitchFamily="2" charset="-79"/>
              <a:cs typeface="Aharoni" panose="02010803020104030203" pitchFamily="2" charset="-79"/>
            </a:rPr>
            <a:t>Individual or group of two or three</a:t>
          </a:r>
          <a:endParaRPr lang="en-US" sz="1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971726" y="1713014"/>
        <a:ext cx="1615854" cy="1992638"/>
      </dsp:txXfrm>
    </dsp:sp>
    <dsp:sp modelId="{0751D188-A3EC-4A98-89FA-E4DE480A1043}">
      <dsp:nvSpPr>
        <dsp:cNvPr id="0" name=""/>
        <dsp:cNvSpPr/>
      </dsp:nvSpPr>
      <dsp:spPr>
        <a:xfrm>
          <a:off x="3764528" y="1625600"/>
          <a:ext cx="1790682" cy="2167466"/>
        </a:xfrm>
        <a:prstGeom prst="roundRect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REFLECT: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How do the core competencies relate to YOU?</a:t>
          </a:r>
          <a:endParaRPr lang="en-US" sz="1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851942" y="1713014"/>
        <a:ext cx="1615854" cy="1992638"/>
      </dsp:txXfrm>
    </dsp:sp>
    <dsp:sp modelId="{A67BE97D-EF2C-4296-ACAB-9689AD283DE0}">
      <dsp:nvSpPr>
        <dsp:cNvPr id="0" name=""/>
        <dsp:cNvSpPr/>
      </dsp:nvSpPr>
      <dsp:spPr>
        <a:xfrm>
          <a:off x="5644745" y="1625600"/>
          <a:ext cx="1790682" cy="2167466"/>
        </a:xfrm>
        <a:prstGeom prst="roundRect">
          <a:avLst/>
        </a:prstGeom>
        <a:solidFill>
          <a:schemeClr val="accent3">
            <a:hueOff val="-1602438"/>
            <a:satOff val="-75000"/>
            <a:lumOff val="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FIND: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one competency to focus on</a:t>
          </a:r>
          <a:endParaRPr lang="en-US" sz="1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732159" y="1713014"/>
        <a:ext cx="1615854" cy="1992638"/>
      </dsp:txXfrm>
    </dsp:sp>
    <dsp:sp modelId="{C5EC813F-342B-43B1-9781-B3107DFD9FF0}">
      <dsp:nvSpPr>
        <dsp:cNvPr id="0" name=""/>
        <dsp:cNvSpPr/>
      </dsp:nvSpPr>
      <dsp:spPr>
        <a:xfrm>
          <a:off x="7524961" y="1625600"/>
          <a:ext cx="1790682" cy="2167466"/>
        </a:xfrm>
        <a:prstGeom prst="round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latin typeface="Aharoni" panose="02010803020104030203" pitchFamily="2" charset="-79"/>
              <a:cs typeface="Aharoni" panose="02010803020104030203" pitchFamily="2" charset="-79"/>
            </a:rPr>
            <a:t>PRACTICE: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>
              <a:latin typeface="Aharoni" panose="02010803020104030203" pitchFamily="2" charset="-79"/>
              <a:cs typeface="Aharoni" panose="02010803020104030203" pitchFamily="2" charset="-79"/>
            </a:rPr>
            <a:t> The interview with your peers</a:t>
          </a:r>
          <a:endParaRPr lang="en-US" sz="1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7612375" y="1713014"/>
        <a:ext cx="1615854" cy="1992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4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1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9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926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3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49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8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0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9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1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2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4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2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87A0F0-250F-4DFC-96F6-06B8F7403D8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20B30-73A1-447B-A74A-5180D89A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71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urriculum.gov.bc.ca/competenci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a/search?espv=2&amp;q=define+prowess&amp;forcedict=prowess&amp;sa=X&amp;ved=0ahUKEwiPsYStwrjSAhUL02MKHSUbCu4Q_SoIJDAA" TargetMode="External"/><Relationship Id="rId3" Type="http://schemas.openxmlformats.org/officeDocument/2006/relationships/hyperlink" Target="https://www.google.ca/search?espv=2&amp;q=define+ability&amp;forcedict=ability&amp;sa=X&amp;ved=0ahUKEwiPsYStwrjSAhUL02MKHSUbCu4Q_SoIHzAA" TargetMode="External"/><Relationship Id="rId7" Type="http://schemas.openxmlformats.org/officeDocument/2006/relationships/hyperlink" Target="https://www.google.ca/search?espv=2&amp;q=define+skill&amp;forcedict=skill&amp;sa=X&amp;ved=0ahUKEwiPsYStwrjSAhUL02MKHSUbCu4Q_SoIIzAA" TargetMode="External"/><Relationship Id="rId2" Type="http://schemas.openxmlformats.org/officeDocument/2006/relationships/hyperlink" Target="https://www.google.ca/search?espv=2&amp;q=define+capability&amp;forcedict=capability&amp;sa=X&amp;ved=0ahUKEwiPsYStwrjSAhUL02MKHSUbCu4Q_SoIHjA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a/search?espv=2&amp;q=define+expertise&amp;forcedict=expertise&amp;sa=X&amp;ved=0ahUKEwiPsYStwrjSAhUL02MKHSUbCu4Q_SoIIjAA" TargetMode="External"/><Relationship Id="rId5" Type="http://schemas.openxmlformats.org/officeDocument/2006/relationships/hyperlink" Target="https://www.google.ca/search?espv=2&amp;q=define+accomplishment&amp;forcedict=accomplishment&amp;sa=X&amp;ved=0ahUKEwiPsYStwrjSAhUL02MKHSUbCu4Q_SoIITAA" TargetMode="External"/><Relationship Id="rId10" Type="http://schemas.openxmlformats.org/officeDocument/2006/relationships/hyperlink" Target="https://www.google.ca/search?espv=2&amp;q=define+talent&amp;forcedict=talent&amp;sa=X&amp;ved=0ahUKEwiPsYStwrjSAhUL02MKHSUbCu4Q_SoIJjAA" TargetMode="External"/><Relationship Id="rId4" Type="http://schemas.openxmlformats.org/officeDocument/2006/relationships/hyperlink" Target="https://www.google.ca/search?espv=2&amp;q=define+proficiency&amp;forcedict=proficiency&amp;sa=X&amp;ved=0ahUKEwiPsYStwrjSAhUL02MKHSUbCu4Q_SoIIDAA" TargetMode="External"/><Relationship Id="rId9" Type="http://schemas.openxmlformats.org/officeDocument/2006/relationships/hyperlink" Target="https://www.google.ca/search?espv=2&amp;q=define+mastery&amp;forcedict=mastery&amp;sa=X&amp;ved=0ahUKEwiPsYStwrjSAhUL02MKHSUbCu4Q_SoIJTA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north.weebly.com/" TargetMode="External"/><Relationship Id="rId2" Type="http://schemas.openxmlformats.org/officeDocument/2006/relationships/hyperlink" Target="https://www.curriculum.gov.bc.ca/competenci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C000"/>
                </a:solidFill>
              </a:rPr>
              <a:t>Communicating Core Competencies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/>
              <a:t>Core Competency Chat for grade 8s and 9s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91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C000"/>
                </a:solidFill>
              </a:rPr>
              <a:t>The Website: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curriculum.gov.bc.ca/competencies</a:t>
            </a:r>
            <a:endParaRPr lang="en-US" dirty="0"/>
          </a:p>
          <a:p>
            <a:endParaRPr lang="en-CA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030" t="8218" r="13368" b="9948"/>
          <a:stretch/>
        </p:blipFill>
        <p:spPr>
          <a:xfrm>
            <a:off x="3934325" y="2581602"/>
            <a:ext cx="3898233" cy="35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4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rgbClr val="FFC000"/>
                </a:solidFill>
              </a:rPr>
              <a:t>What is a Core Competency?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105907"/>
            <a:ext cx="5491302" cy="4200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dirty="0"/>
              <a:t>Core competencies are:</a:t>
            </a:r>
          </a:p>
          <a:p>
            <a:r>
              <a:rPr lang="en-CA" sz="2400" dirty="0"/>
              <a:t>sets of</a:t>
            </a:r>
          </a:p>
          <a:p>
            <a:pPr lvl="1"/>
            <a:r>
              <a:rPr lang="en-CA" sz="2400" b="1" dirty="0">
                <a:solidFill>
                  <a:srgbClr val="FFC000"/>
                </a:solidFill>
              </a:rPr>
              <a:t>intellectual</a:t>
            </a:r>
          </a:p>
          <a:p>
            <a:pPr lvl="1"/>
            <a:r>
              <a:rPr lang="en-CA" sz="2400" b="1" dirty="0">
                <a:solidFill>
                  <a:srgbClr val="FFC000"/>
                </a:solidFill>
              </a:rPr>
              <a:t>personal</a:t>
            </a:r>
            <a:r>
              <a:rPr lang="en-CA" sz="2400" dirty="0"/>
              <a:t>, and </a:t>
            </a:r>
          </a:p>
          <a:p>
            <a:pPr lvl="1"/>
            <a:r>
              <a:rPr lang="en-CA" sz="2400" b="1" dirty="0">
                <a:solidFill>
                  <a:srgbClr val="FFC000"/>
                </a:solidFill>
              </a:rPr>
              <a:t>social and emotional </a:t>
            </a:r>
            <a:r>
              <a:rPr lang="en-CA" sz="2400" dirty="0"/>
              <a:t>abilities.</a:t>
            </a:r>
          </a:p>
          <a:p>
            <a:r>
              <a:rPr lang="en-CA" sz="2600" dirty="0"/>
              <a:t>These abilities help </a:t>
            </a:r>
          </a:p>
          <a:p>
            <a:pPr lvl="1"/>
            <a:r>
              <a:rPr lang="en-CA" sz="2400" dirty="0"/>
              <a:t> </a:t>
            </a:r>
            <a:r>
              <a:rPr lang="en-CA" sz="2400" b="1" dirty="0">
                <a:solidFill>
                  <a:srgbClr val="FFC000"/>
                </a:solidFill>
              </a:rPr>
              <a:t>engage in deep learning</a:t>
            </a:r>
          </a:p>
          <a:p>
            <a:pPr lvl="1"/>
            <a:r>
              <a:rPr lang="en-CA" sz="2400" b="1" dirty="0">
                <a:solidFill>
                  <a:srgbClr val="FFC000"/>
                </a:solidFill>
              </a:rPr>
              <a:t> life-long learning</a:t>
            </a:r>
          </a:p>
          <a:p>
            <a:pPr lvl="1"/>
            <a:r>
              <a:rPr lang="en-CA" sz="2400" b="1" dirty="0">
                <a:solidFill>
                  <a:srgbClr val="FFC000"/>
                </a:solidFill>
              </a:rPr>
              <a:t> reach goals in life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6361644"/>
              </p:ext>
            </p:extLst>
          </p:nvPr>
        </p:nvGraphicFramePr>
        <p:xfrm>
          <a:off x="646111" y="5050385"/>
          <a:ext cx="4576678" cy="1177420"/>
        </p:xfrm>
        <a:graphic>
          <a:graphicData uri="http://schemas.openxmlformats.org/drawingml/2006/table">
            <a:tbl>
              <a:tblPr/>
              <a:tblGrid>
                <a:gridCol w="1451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25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77420">
                <a:tc>
                  <a:txBody>
                    <a:bodyPr/>
                    <a:lstStyle/>
                    <a:p>
                      <a:pPr fontAlgn="t"/>
                      <a:r>
                        <a:rPr lang="en-US" sz="1800" i="1" dirty="0">
                          <a:effectLst/>
                        </a:rPr>
                        <a:t>synonyms:</a:t>
                      </a:r>
                    </a:p>
                  </a:txBody>
                  <a:tcPr marL="44925" marR="14039" marT="22463" marB="224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u="none" strike="noStrike" dirty="0">
                          <a:solidFill>
                            <a:srgbClr val="660099"/>
                          </a:solidFill>
                          <a:effectLst/>
                          <a:hlinkClick r:id="rId2"/>
                        </a:rPr>
                        <a:t>capability</a:t>
                      </a:r>
                      <a:r>
                        <a:rPr lang="en-CA" sz="1400" dirty="0">
                          <a:effectLst/>
                        </a:rPr>
                        <a:t>, </a:t>
                      </a:r>
                      <a:r>
                        <a:rPr lang="en-CA" sz="1400" u="none" strike="noStrike" dirty="0">
                          <a:solidFill>
                            <a:srgbClr val="660099"/>
                          </a:solidFill>
                          <a:effectLst/>
                          <a:hlinkClick r:id="rId3"/>
                        </a:rPr>
                        <a:t>ability</a:t>
                      </a:r>
                      <a:r>
                        <a:rPr lang="en-CA" sz="1400" dirty="0">
                          <a:effectLst/>
                        </a:rPr>
                        <a:t>, competency, </a:t>
                      </a:r>
                    </a:p>
                    <a:p>
                      <a:r>
                        <a:rPr lang="en-CA" sz="1400" u="none" strike="noStrike" dirty="0">
                          <a:solidFill>
                            <a:srgbClr val="660099"/>
                          </a:solidFill>
                          <a:effectLst/>
                          <a:hlinkClick r:id="rId4"/>
                        </a:rPr>
                        <a:t>proficiency</a:t>
                      </a:r>
                      <a:r>
                        <a:rPr lang="en-CA" sz="1400" dirty="0">
                          <a:effectLst/>
                        </a:rPr>
                        <a:t>, </a:t>
                      </a:r>
                      <a:r>
                        <a:rPr lang="en-CA" sz="1400" u="none" strike="noStrike" dirty="0">
                          <a:solidFill>
                            <a:srgbClr val="660099"/>
                          </a:solidFill>
                          <a:effectLst/>
                          <a:hlinkClick r:id="rId5"/>
                        </a:rPr>
                        <a:t>accomplishment</a:t>
                      </a:r>
                      <a:r>
                        <a:rPr lang="en-CA" sz="1400" dirty="0">
                          <a:effectLst/>
                        </a:rPr>
                        <a:t>, </a:t>
                      </a:r>
                    </a:p>
                    <a:p>
                      <a:r>
                        <a:rPr lang="en-CA" sz="1400" u="none" strike="noStrike" dirty="0">
                          <a:solidFill>
                            <a:srgbClr val="660099"/>
                          </a:solidFill>
                          <a:effectLst/>
                          <a:hlinkClick r:id="rId6"/>
                        </a:rPr>
                        <a:t>expertise</a:t>
                      </a:r>
                      <a:r>
                        <a:rPr lang="en-CA" sz="1400" dirty="0">
                          <a:effectLst/>
                        </a:rPr>
                        <a:t>, </a:t>
                      </a:r>
                      <a:r>
                        <a:rPr lang="en-CA" sz="1400" dirty="0" err="1">
                          <a:effectLst/>
                        </a:rPr>
                        <a:t>adeptness,</a:t>
                      </a:r>
                      <a:r>
                        <a:rPr lang="en-CA" sz="1400" u="none" strike="noStrike" dirty="0" err="1">
                          <a:solidFill>
                            <a:srgbClr val="660099"/>
                          </a:solidFill>
                          <a:effectLst/>
                          <a:hlinkClick r:id="rId7"/>
                        </a:rPr>
                        <a:t>skill</a:t>
                      </a:r>
                      <a:r>
                        <a:rPr lang="en-CA" sz="1400" dirty="0">
                          <a:effectLst/>
                        </a:rPr>
                        <a:t>, </a:t>
                      </a:r>
                      <a:r>
                        <a:rPr lang="en-CA" sz="1400" u="none" strike="noStrike" dirty="0">
                          <a:solidFill>
                            <a:srgbClr val="660099"/>
                          </a:solidFill>
                          <a:effectLst/>
                          <a:hlinkClick r:id="rId8"/>
                        </a:rPr>
                        <a:t>prowess</a:t>
                      </a:r>
                      <a:r>
                        <a:rPr lang="en-CA" sz="1400" dirty="0">
                          <a:effectLst/>
                        </a:rPr>
                        <a:t>, </a:t>
                      </a:r>
                      <a:r>
                        <a:rPr lang="en-CA" sz="1400" u="none" strike="noStrike" dirty="0">
                          <a:solidFill>
                            <a:srgbClr val="660099"/>
                          </a:solidFill>
                          <a:effectLst/>
                          <a:hlinkClick r:id="rId9"/>
                        </a:rPr>
                        <a:t>mastery</a:t>
                      </a:r>
                      <a:r>
                        <a:rPr lang="en-CA" sz="1400" dirty="0">
                          <a:effectLst/>
                        </a:rPr>
                        <a:t>, </a:t>
                      </a:r>
                      <a:r>
                        <a:rPr lang="en-CA" sz="1400" u="none" strike="noStrike" dirty="0">
                          <a:solidFill>
                            <a:srgbClr val="660099"/>
                          </a:solidFill>
                          <a:effectLst/>
                          <a:hlinkClick r:id="rId10"/>
                        </a:rPr>
                        <a:t>talent</a:t>
                      </a:r>
                      <a:endParaRPr lang="en-CA" sz="1400" dirty="0">
                        <a:effectLst/>
                      </a:endParaRPr>
                    </a:p>
                  </a:txBody>
                  <a:tcPr marL="44925" marR="44925" marT="22463" marB="224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46111" y="2125323"/>
            <a:ext cx="4576678" cy="27699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com·pe·tence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ˈ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kämpədəns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7878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noun: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87878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competency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do something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successfully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efficiently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7878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"the players displayed varying degrees of competence"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C000"/>
                </a:solidFill>
              </a:rPr>
              <a:t>Core Competencies Overview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803210"/>
              </p:ext>
            </p:extLst>
          </p:nvPr>
        </p:nvGraphicFramePr>
        <p:xfrm>
          <a:off x="838200" y="230658"/>
          <a:ext cx="10515600" cy="635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82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C000"/>
                </a:solidFill>
              </a:rPr>
              <a:t>What does it look like?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>
                <a:solidFill>
                  <a:srgbClr val="FFC000"/>
                </a:solidFill>
              </a:rPr>
              <a:t>Conversation led by you:</a:t>
            </a:r>
          </a:p>
          <a:p>
            <a:pPr lvl="1"/>
            <a:r>
              <a:rPr lang="en-CA" dirty="0"/>
              <a:t>with an assigned teacher </a:t>
            </a:r>
          </a:p>
          <a:p>
            <a:pPr lvl="1"/>
            <a:r>
              <a:rPr lang="en-CA" dirty="0"/>
              <a:t>assigned groups of 6 from your tutorial group</a:t>
            </a:r>
          </a:p>
          <a:p>
            <a:pPr lvl="1"/>
            <a:r>
              <a:rPr lang="en-CA" dirty="0"/>
              <a:t>Chosen groups of 1, 2, or 3 students per conversation</a:t>
            </a:r>
          </a:p>
          <a:p>
            <a:r>
              <a:rPr lang="en-CA" b="1" dirty="0">
                <a:solidFill>
                  <a:srgbClr val="FFC000"/>
                </a:solidFill>
              </a:rPr>
              <a:t>5 minute conversation per student</a:t>
            </a:r>
          </a:p>
          <a:p>
            <a:r>
              <a:rPr lang="en-CA" b="1" dirty="0">
                <a:solidFill>
                  <a:srgbClr val="FFC000"/>
                </a:solidFill>
              </a:rPr>
              <a:t>Discussion: </a:t>
            </a:r>
          </a:p>
          <a:p>
            <a:pPr marL="457200" lvl="1" indent="0" algn="ctr">
              <a:buNone/>
            </a:pPr>
            <a:r>
              <a:rPr lang="en-CA" i="1" dirty="0"/>
              <a:t>“How have you personally developed one of the three core competencies over this year </a:t>
            </a:r>
          </a:p>
          <a:p>
            <a:pPr marL="457200" lvl="1" indent="0" algn="ctr">
              <a:buNone/>
            </a:pPr>
            <a:r>
              <a:rPr lang="en-CA" i="1" dirty="0"/>
              <a:t>- in your learning - </a:t>
            </a:r>
          </a:p>
          <a:p>
            <a:pPr lvl="1" algn="ctr">
              <a:buFontTx/>
              <a:buChar char="-"/>
            </a:pPr>
            <a:r>
              <a:rPr lang="en-CA" i="1" dirty="0"/>
              <a:t>across your classes - </a:t>
            </a:r>
          </a:p>
          <a:p>
            <a:pPr lvl="1" algn="ctr">
              <a:buFontTx/>
              <a:buChar char="-"/>
            </a:pPr>
            <a:r>
              <a:rPr lang="en-CA" i="1" dirty="0"/>
              <a:t>in and outside of school?” -</a:t>
            </a:r>
          </a:p>
          <a:p>
            <a:pPr algn="ctr"/>
            <a:endParaRPr lang="en-C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65315">
            <a:off x="8587396" y="1085819"/>
            <a:ext cx="2578925" cy="1934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62678" flipH="1">
            <a:off x="532027" y="4694110"/>
            <a:ext cx="1833263" cy="1374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71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93" y="470799"/>
            <a:ext cx="10755314" cy="1400530"/>
          </a:xfrm>
        </p:spPr>
        <p:txBody>
          <a:bodyPr>
            <a:normAutofit/>
          </a:bodyPr>
          <a:lstStyle/>
          <a:p>
            <a:r>
              <a:rPr lang="en-CA" sz="5400" b="1" dirty="0">
                <a:solidFill>
                  <a:srgbClr val="FFC000"/>
                </a:solidFill>
              </a:rPr>
              <a:t>C</a:t>
            </a:r>
            <a:r>
              <a:rPr lang="en-CA" b="1" dirty="0">
                <a:solidFill>
                  <a:srgbClr val="FFC000"/>
                </a:solidFill>
              </a:rPr>
              <a:t>ountdown to </a:t>
            </a:r>
            <a:r>
              <a:rPr lang="en-CA" sz="5400" b="1" dirty="0">
                <a:solidFill>
                  <a:srgbClr val="FFC000"/>
                </a:solidFill>
              </a:rPr>
              <a:t>C</a:t>
            </a:r>
            <a:r>
              <a:rPr lang="en-CA" b="1" dirty="0">
                <a:solidFill>
                  <a:srgbClr val="FFC000"/>
                </a:solidFill>
              </a:rPr>
              <a:t>ore </a:t>
            </a:r>
            <a:r>
              <a:rPr lang="en-CA" sz="5400" b="1" dirty="0">
                <a:solidFill>
                  <a:srgbClr val="FFC000"/>
                </a:solidFill>
              </a:rPr>
              <a:t>C</a:t>
            </a:r>
            <a:r>
              <a:rPr lang="en-CA" b="1" dirty="0">
                <a:solidFill>
                  <a:srgbClr val="FFC000"/>
                </a:solidFill>
              </a:rPr>
              <a:t>ompetency </a:t>
            </a:r>
            <a:r>
              <a:rPr lang="en-CA" sz="5400" b="1" dirty="0">
                <a:solidFill>
                  <a:srgbClr val="FFC000"/>
                </a:solidFill>
              </a:rPr>
              <a:t>C</a:t>
            </a:r>
            <a:r>
              <a:rPr lang="en-CA" b="1" dirty="0">
                <a:solidFill>
                  <a:srgbClr val="FFC000"/>
                </a:solidFill>
              </a:rPr>
              <a:t>hat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3983252"/>
              </p:ext>
            </p:extLst>
          </p:nvPr>
        </p:nvGraphicFramePr>
        <p:xfrm>
          <a:off x="1507525" y="1291960"/>
          <a:ext cx="93197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50146" y="3539628"/>
            <a:ext cx="980303" cy="923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/>
              <a:t>CHAT DAY:</a:t>
            </a:r>
          </a:p>
          <a:p>
            <a:pPr algn="ctr"/>
            <a:r>
              <a:rPr lang="en-CA" sz="1600" dirty="0"/>
              <a:t>MAY 17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5781" y="3816627"/>
            <a:ext cx="980303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/>
              <a:t>NOW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67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C000"/>
                </a:solidFill>
              </a:rPr>
              <a:t>More information for you and your parents: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884" y="2454877"/>
            <a:ext cx="9581164" cy="3410464"/>
          </a:xfrm>
        </p:spPr>
        <p:txBody>
          <a:bodyPr/>
          <a:lstStyle/>
          <a:p>
            <a:r>
              <a:rPr lang="en-US" sz="4000" dirty="0">
                <a:hlinkClick r:id="rId2"/>
              </a:rPr>
              <a:t>https://www.curriculum.gov.bc.ca/</a:t>
            </a:r>
          </a:p>
          <a:p>
            <a:pPr marL="0" indent="0">
              <a:buNone/>
            </a:pPr>
            <a:r>
              <a:rPr lang="en-US" sz="4000" dirty="0">
                <a:hlinkClick r:id="rId2"/>
              </a:rPr>
              <a:t>competencies</a:t>
            </a:r>
            <a:endParaRPr lang="en-US" sz="4000" dirty="0"/>
          </a:p>
          <a:p>
            <a:endParaRPr lang="en-US" sz="4000" dirty="0"/>
          </a:p>
          <a:p>
            <a:r>
              <a:rPr lang="en-CA" sz="4000" dirty="0">
                <a:hlinkClick r:id="rId3"/>
              </a:rPr>
              <a:t>https://www.cccnorth.weebly.com</a:t>
            </a:r>
            <a:endParaRPr lang="en-CA" sz="4000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223</TotalTime>
  <Words>234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Aharoni</vt:lpstr>
      <vt:lpstr>Arial</vt:lpstr>
      <vt:lpstr>Century Gothic</vt:lpstr>
      <vt:lpstr>Wingdings 3</vt:lpstr>
      <vt:lpstr>Ion</vt:lpstr>
      <vt:lpstr>Communicating Core Competencies</vt:lpstr>
      <vt:lpstr>The Website:</vt:lpstr>
      <vt:lpstr>What is a Core Competency?</vt:lpstr>
      <vt:lpstr>Core Competencies Overview</vt:lpstr>
      <vt:lpstr>What does it look like?</vt:lpstr>
      <vt:lpstr>Countdown to Core Competency Chat</vt:lpstr>
      <vt:lpstr>More information for you and your parents: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Core Competencies</dc:title>
  <dc:creator>Anja Berning</dc:creator>
  <cp:lastModifiedBy>Lila Klim</cp:lastModifiedBy>
  <cp:revision>30</cp:revision>
  <dcterms:created xsi:type="dcterms:W3CDTF">2017-02-28T19:53:28Z</dcterms:created>
  <dcterms:modified xsi:type="dcterms:W3CDTF">2017-03-28T21:29:56Z</dcterms:modified>
</cp:coreProperties>
</file>